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66" r:id="rId6"/>
    <p:sldId id="267" r:id="rId7"/>
    <p:sldId id="268" r:id="rId8"/>
    <p:sldId id="273" r:id="rId9"/>
    <p:sldId id="269" r:id="rId10"/>
    <p:sldId id="270" r:id="rId11"/>
    <p:sldId id="274" r:id="rId12"/>
    <p:sldId id="271" r:id="rId13"/>
    <p:sldId id="276" r:id="rId14"/>
    <p:sldId id="277" r:id="rId15"/>
    <p:sldId id="275" r:id="rId16"/>
    <p:sldId id="272" r:id="rId17"/>
    <p:sldId id="278" r:id="rId18"/>
    <p:sldId id="279" r:id="rId19"/>
    <p:sldId id="280" r:id="rId20"/>
    <p:sldId id="281" r:id="rId21"/>
    <p:sldId id="282" r:id="rId22"/>
    <p:sldId id="26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A0FA6B-9C72-4EC0-95AB-CB153789EA83}" v="2444" dt="2025-03-05T13:23:03.4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phie Stevens" userId="d4aa238a-630e-44bf-ad23-3824aa0eb461" providerId="ADAL" clId="{AAA0FA6B-9C72-4EC0-95AB-CB153789EA83}"/>
    <pc:docChg chg="undo custSel addSld delSld modSld">
      <pc:chgData name="Sophie Stevens" userId="d4aa238a-630e-44bf-ad23-3824aa0eb461" providerId="ADAL" clId="{AAA0FA6B-9C72-4EC0-95AB-CB153789EA83}" dt="2025-03-05T13:23:03.431" v="6301" actId="20577"/>
      <pc:docMkLst>
        <pc:docMk/>
      </pc:docMkLst>
      <pc:sldChg chg="modSp mod">
        <pc:chgData name="Sophie Stevens" userId="d4aa238a-630e-44bf-ad23-3824aa0eb461" providerId="ADAL" clId="{AAA0FA6B-9C72-4EC0-95AB-CB153789EA83}" dt="2025-03-03T10:29:52.216" v="353" actId="20577"/>
        <pc:sldMkLst>
          <pc:docMk/>
          <pc:sldMk cId="3119685492" sldId="256"/>
        </pc:sldMkLst>
        <pc:spChg chg="mod">
          <ac:chgData name="Sophie Stevens" userId="d4aa238a-630e-44bf-ad23-3824aa0eb461" providerId="ADAL" clId="{AAA0FA6B-9C72-4EC0-95AB-CB153789EA83}" dt="2025-03-03T10:29:49.333" v="351" actId="20577"/>
          <ac:spMkLst>
            <pc:docMk/>
            <pc:sldMk cId="3119685492" sldId="256"/>
            <ac:spMk id="2" creationId="{FBB11731-FB82-031B-F31B-810A7A7DAFA4}"/>
          </ac:spMkLst>
        </pc:spChg>
        <pc:spChg chg="mod">
          <ac:chgData name="Sophie Stevens" userId="d4aa238a-630e-44bf-ad23-3824aa0eb461" providerId="ADAL" clId="{AAA0FA6B-9C72-4EC0-95AB-CB153789EA83}" dt="2025-03-03T10:29:52.216" v="353" actId="20577"/>
          <ac:spMkLst>
            <pc:docMk/>
            <pc:sldMk cId="3119685492" sldId="256"/>
            <ac:spMk id="3" creationId="{9DE7595C-C979-F9C2-8F18-A7E774135D2B}"/>
          </ac:spMkLst>
        </pc:spChg>
      </pc:sldChg>
      <pc:sldChg chg="modSp mod modAnim">
        <pc:chgData name="Sophie Stevens" userId="d4aa238a-630e-44bf-ad23-3824aa0eb461" providerId="ADAL" clId="{AAA0FA6B-9C72-4EC0-95AB-CB153789EA83}" dt="2025-03-05T09:21:51.133" v="6227"/>
        <pc:sldMkLst>
          <pc:docMk/>
          <pc:sldMk cId="1642499022" sldId="265"/>
        </pc:sldMkLst>
        <pc:spChg chg="mod">
          <ac:chgData name="Sophie Stevens" userId="d4aa238a-630e-44bf-ad23-3824aa0eb461" providerId="ADAL" clId="{AAA0FA6B-9C72-4EC0-95AB-CB153789EA83}" dt="2025-03-03T10:29:38.523" v="334" actId="20577"/>
          <ac:spMkLst>
            <pc:docMk/>
            <pc:sldMk cId="1642499022" sldId="265"/>
            <ac:spMk id="3" creationId="{DB57DD8B-3825-1BAB-B541-6D419E373437}"/>
          </ac:spMkLst>
        </pc:spChg>
      </pc:sldChg>
      <pc:sldChg chg="addSp delSp modSp mod modAnim">
        <pc:chgData name="Sophie Stevens" userId="d4aa238a-630e-44bf-ad23-3824aa0eb461" providerId="ADAL" clId="{AAA0FA6B-9C72-4EC0-95AB-CB153789EA83}" dt="2025-03-05T09:17:56.892" v="6180"/>
        <pc:sldMkLst>
          <pc:docMk/>
          <pc:sldMk cId="221896466" sldId="266"/>
        </pc:sldMkLst>
        <pc:spChg chg="mod">
          <ac:chgData name="Sophie Stevens" userId="d4aa238a-630e-44bf-ad23-3824aa0eb461" providerId="ADAL" clId="{AAA0FA6B-9C72-4EC0-95AB-CB153789EA83}" dt="2025-03-03T10:29:42.255" v="335" actId="20577"/>
          <ac:spMkLst>
            <pc:docMk/>
            <pc:sldMk cId="221896466" sldId="266"/>
            <ac:spMk id="2" creationId="{F2EE7283-A9F3-F53C-0A19-F2A0541C2E24}"/>
          </ac:spMkLst>
        </pc:spChg>
        <pc:spChg chg="add del mod">
          <ac:chgData name="Sophie Stevens" userId="d4aa238a-630e-44bf-ad23-3824aa0eb461" providerId="ADAL" clId="{AAA0FA6B-9C72-4EC0-95AB-CB153789EA83}" dt="2025-03-05T09:15:06.492" v="6138"/>
          <ac:spMkLst>
            <pc:docMk/>
            <pc:sldMk cId="221896466" sldId="266"/>
            <ac:spMk id="5" creationId="{1F4BB51D-4F6B-3446-2086-6C2AC093E95D}"/>
          </ac:spMkLst>
        </pc:spChg>
        <pc:spChg chg="add mod">
          <ac:chgData name="Sophie Stevens" userId="d4aa238a-630e-44bf-ad23-3824aa0eb461" providerId="ADAL" clId="{AAA0FA6B-9C72-4EC0-95AB-CB153789EA83}" dt="2025-03-05T09:15:54.736" v="6150" actId="1076"/>
          <ac:spMkLst>
            <pc:docMk/>
            <pc:sldMk cId="221896466" sldId="266"/>
            <ac:spMk id="6" creationId="{E6BCAE65-FA0C-A742-7E94-802951659291}"/>
          </ac:spMkLst>
        </pc:spChg>
        <pc:spChg chg="add mod">
          <ac:chgData name="Sophie Stevens" userId="d4aa238a-630e-44bf-ad23-3824aa0eb461" providerId="ADAL" clId="{AAA0FA6B-9C72-4EC0-95AB-CB153789EA83}" dt="2025-03-05T09:17:43.945" v="6178" actId="1076"/>
          <ac:spMkLst>
            <pc:docMk/>
            <pc:sldMk cId="221896466" sldId="266"/>
            <ac:spMk id="12" creationId="{D5F8B43B-02D7-859A-5871-3FC7A84D92D4}"/>
          </ac:spMkLst>
        </pc:spChg>
        <pc:grpChg chg="del mod">
          <ac:chgData name="Sophie Stevens" userId="d4aa238a-630e-44bf-ad23-3824aa0eb461" providerId="ADAL" clId="{AAA0FA6B-9C72-4EC0-95AB-CB153789EA83}" dt="2025-03-05T09:16:29.517" v="6155" actId="478"/>
          <ac:grpSpMkLst>
            <pc:docMk/>
            <pc:sldMk cId="221896466" sldId="266"/>
            <ac:grpSpMk id="11" creationId="{F1BF4055-5A59-FB2D-5297-6B9BF0E2C618}"/>
          </ac:grpSpMkLst>
        </pc:grpChg>
        <pc:picChg chg="add mod">
          <ac:chgData name="Sophie Stevens" userId="d4aa238a-630e-44bf-ad23-3824aa0eb461" providerId="ADAL" clId="{AAA0FA6B-9C72-4EC0-95AB-CB153789EA83}" dt="2025-03-05T09:15:33.391" v="6142" actId="1076"/>
          <ac:picMkLst>
            <pc:docMk/>
            <pc:sldMk cId="221896466" sldId="266"/>
            <ac:picMk id="4" creationId="{BB76B3CE-DF07-2132-AD48-93EFD000E34B}"/>
          </ac:picMkLst>
        </pc:picChg>
        <pc:picChg chg="add mod">
          <ac:chgData name="Sophie Stevens" userId="d4aa238a-630e-44bf-ad23-3824aa0eb461" providerId="ADAL" clId="{AAA0FA6B-9C72-4EC0-95AB-CB153789EA83}" dt="2025-03-05T09:15:56.183" v="6151" actId="1076"/>
          <ac:picMkLst>
            <pc:docMk/>
            <pc:sldMk cId="221896466" sldId="266"/>
            <ac:picMk id="8" creationId="{836AC6DE-F43E-C387-937D-0C9E2F4F01AB}"/>
          </ac:picMkLst>
        </pc:picChg>
        <pc:inkChg chg="add mod">
          <ac:chgData name="Sophie Stevens" userId="d4aa238a-630e-44bf-ad23-3824aa0eb461" providerId="ADAL" clId="{AAA0FA6B-9C72-4EC0-95AB-CB153789EA83}" dt="2025-03-05T09:16:28.129" v="6154"/>
          <ac:inkMkLst>
            <pc:docMk/>
            <pc:sldMk cId="221896466" sldId="266"/>
            <ac:inkMk id="9" creationId="{65F79091-2A3B-7318-2D81-3CDFA6FE48CD}"/>
          </ac:inkMkLst>
        </pc:inkChg>
        <pc:inkChg chg="add mod">
          <ac:chgData name="Sophie Stevens" userId="d4aa238a-630e-44bf-ad23-3824aa0eb461" providerId="ADAL" clId="{AAA0FA6B-9C72-4EC0-95AB-CB153789EA83}" dt="2025-03-05T09:16:28.129" v="6154"/>
          <ac:inkMkLst>
            <pc:docMk/>
            <pc:sldMk cId="221896466" sldId="266"/>
            <ac:inkMk id="10" creationId="{D5A58F68-4834-5414-315A-FE94C815C0EA}"/>
          </ac:inkMkLst>
        </pc:inkChg>
      </pc:sldChg>
      <pc:sldChg chg="modSp modAnim">
        <pc:chgData name="Sophie Stevens" userId="d4aa238a-630e-44bf-ad23-3824aa0eb461" providerId="ADAL" clId="{AAA0FA6B-9C72-4EC0-95AB-CB153789EA83}" dt="2025-03-05T09:18:19.208" v="6183"/>
        <pc:sldMkLst>
          <pc:docMk/>
          <pc:sldMk cId="3077925613" sldId="267"/>
        </pc:sldMkLst>
        <pc:spChg chg="mod">
          <ac:chgData name="Sophie Stevens" userId="d4aa238a-630e-44bf-ad23-3824aa0eb461" providerId="ADAL" clId="{AAA0FA6B-9C72-4EC0-95AB-CB153789EA83}" dt="2025-03-03T10:29:17.929" v="253" actId="20577"/>
          <ac:spMkLst>
            <pc:docMk/>
            <pc:sldMk cId="3077925613" sldId="267"/>
            <ac:spMk id="3" creationId="{DFEFBB93-6B97-820A-4F8F-4DBC1026CFC3}"/>
          </ac:spMkLst>
        </pc:spChg>
      </pc:sldChg>
      <pc:sldChg chg="modSp new mod">
        <pc:chgData name="Sophie Stevens" userId="d4aa238a-630e-44bf-ad23-3824aa0eb461" providerId="ADAL" clId="{AAA0FA6B-9C72-4EC0-95AB-CB153789EA83}" dt="2025-03-03T11:04:27.780" v="1275" actId="20577"/>
        <pc:sldMkLst>
          <pc:docMk/>
          <pc:sldMk cId="3287178675" sldId="268"/>
        </pc:sldMkLst>
        <pc:spChg chg="mod">
          <ac:chgData name="Sophie Stevens" userId="d4aa238a-630e-44bf-ad23-3824aa0eb461" providerId="ADAL" clId="{AAA0FA6B-9C72-4EC0-95AB-CB153789EA83}" dt="2025-03-03T10:51:10.880" v="397" actId="20577"/>
          <ac:spMkLst>
            <pc:docMk/>
            <pc:sldMk cId="3287178675" sldId="268"/>
            <ac:spMk id="2" creationId="{339CA568-F16B-7A20-DF7A-51EE334520A8}"/>
          </ac:spMkLst>
        </pc:spChg>
        <pc:spChg chg="mod">
          <ac:chgData name="Sophie Stevens" userId="d4aa238a-630e-44bf-ad23-3824aa0eb461" providerId="ADAL" clId="{AAA0FA6B-9C72-4EC0-95AB-CB153789EA83}" dt="2025-03-03T11:04:27.780" v="1275" actId="20577"/>
          <ac:spMkLst>
            <pc:docMk/>
            <pc:sldMk cId="3287178675" sldId="268"/>
            <ac:spMk id="3" creationId="{A4354506-24A5-0BD4-B0A1-F0E767D152E4}"/>
          </ac:spMkLst>
        </pc:spChg>
      </pc:sldChg>
      <pc:sldChg chg="modSp new mod modAnim">
        <pc:chgData name="Sophie Stevens" userId="d4aa238a-630e-44bf-ad23-3824aa0eb461" providerId="ADAL" clId="{AAA0FA6B-9C72-4EC0-95AB-CB153789EA83}" dt="2025-03-05T13:17:04.789" v="6238" actId="20577"/>
        <pc:sldMkLst>
          <pc:docMk/>
          <pc:sldMk cId="1619695080" sldId="269"/>
        </pc:sldMkLst>
        <pc:spChg chg="mod">
          <ac:chgData name="Sophie Stevens" userId="d4aa238a-630e-44bf-ad23-3824aa0eb461" providerId="ADAL" clId="{AAA0FA6B-9C72-4EC0-95AB-CB153789EA83}" dt="2025-03-03T10:54:38.772" v="712" actId="20577"/>
          <ac:spMkLst>
            <pc:docMk/>
            <pc:sldMk cId="1619695080" sldId="269"/>
            <ac:spMk id="2" creationId="{C9D28DE8-54C4-6822-F97B-586777B81ED0}"/>
          </ac:spMkLst>
        </pc:spChg>
        <pc:spChg chg="mod">
          <ac:chgData name="Sophie Stevens" userId="d4aa238a-630e-44bf-ad23-3824aa0eb461" providerId="ADAL" clId="{AAA0FA6B-9C72-4EC0-95AB-CB153789EA83}" dt="2025-03-05T13:17:04.789" v="6238" actId="20577"/>
          <ac:spMkLst>
            <pc:docMk/>
            <pc:sldMk cId="1619695080" sldId="269"/>
            <ac:spMk id="3" creationId="{13767298-BE00-3BAE-EF75-6E56380A74DD}"/>
          </ac:spMkLst>
        </pc:spChg>
      </pc:sldChg>
      <pc:sldChg chg="modSp new del mod">
        <pc:chgData name="Sophie Stevens" userId="d4aa238a-630e-44bf-ad23-3824aa0eb461" providerId="ADAL" clId="{AAA0FA6B-9C72-4EC0-95AB-CB153789EA83}" dt="2025-03-03T10:54:31.474" v="695" actId="47"/>
        <pc:sldMkLst>
          <pc:docMk/>
          <pc:sldMk cId="2278398594" sldId="269"/>
        </pc:sldMkLst>
      </pc:sldChg>
      <pc:sldChg chg="del">
        <pc:chgData name="Sophie Stevens" userId="d4aa238a-630e-44bf-ad23-3824aa0eb461" providerId="ADAL" clId="{AAA0FA6B-9C72-4EC0-95AB-CB153789EA83}" dt="2025-03-03T10:28:00.785" v="2" actId="47"/>
        <pc:sldMkLst>
          <pc:docMk/>
          <pc:sldMk cId="519062641" sldId="270"/>
        </pc:sldMkLst>
      </pc:sldChg>
      <pc:sldChg chg="modSp new mod modAnim">
        <pc:chgData name="Sophie Stevens" userId="d4aa238a-630e-44bf-ad23-3824aa0eb461" providerId="ADAL" clId="{AAA0FA6B-9C72-4EC0-95AB-CB153789EA83}" dt="2025-03-05T09:19:03.275" v="6193"/>
        <pc:sldMkLst>
          <pc:docMk/>
          <pc:sldMk cId="3412338410" sldId="270"/>
        </pc:sldMkLst>
        <pc:spChg chg="mod">
          <ac:chgData name="Sophie Stevens" userId="d4aa238a-630e-44bf-ad23-3824aa0eb461" providerId="ADAL" clId="{AAA0FA6B-9C72-4EC0-95AB-CB153789EA83}" dt="2025-03-03T11:03:47.891" v="1230" actId="20577"/>
          <ac:spMkLst>
            <pc:docMk/>
            <pc:sldMk cId="3412338410" sldId="270"/>
            <ac:spMk id="2" creationId="{FC1D436E-3472-20EB-96F7-7DB79B1B508B}"/>
          </ac:spMkLst>
        </pc:spChg>
        <pc:spChg chg="mod">
          <ac:chgData name="Sophie Stevens" userId="d4aa238a-630e-44bf-ad23-3824aa0eb461" providerId="ADAL" clId="{AAA0FA6B-9C72-4EC0-95AB-CB153789EA83}" dt="2025-03-04T10:38:57.364" v="2418" actId="403"/>
          <ac:spMkLst>
            <pc:docMk/>
            <pc:sldMk cId="3412338410" sldId="270"/>
            <ac:spMk id="3" creationId="{3A885EA6-E99C-2CBC-05A7-FAF6D1382743}"/>
          </ac:spMkLst>
        </pc:spChg>
      </pc:sldChg>
      <pc:sldChg chg="del">
        <pc:chgData name="Sophie Stevens" userId="d4aa238a-630e-44bf-ad23-3824aa0eb461" providerId="ADAL" clId="{AAA0FA6B-9C72-4EC0-95AB-CB153789EA83}" dt="2025-03-03T10:28:02.277" v="4" actId="47"/>
        <pc:sldMkLst>
          <pc:docMk/>
          <pc:sldMk cId="2690813599" sldId="271"/>
        </pc:sldMkLst>
      </pc:sldChg>
      <pc:sldChg chg="modSp new mod modAnim">
        <pc:chgData name="Sophie Stevens" userId="d4aa238a-630e-44bf-ad23-3824aa0eb461" providerId="ADAL" clId="{AAA0FA6B-9C72-4EC0-95AB-CB153789EA83}" dt="2025-03-05T09:19:18.340" v="6194"/>
        <pc:sldMkLst>
          <pc:docMk/>
          <pc:sldMk cId="4064599540" sldId="271"/>
        </pc:sldMkLst>
        <pc:spChg chg="mod">
          <ac:chgData name="Sophie Stevens" userId="d4aa238a-630e-44bf-ad23-3824aa0eb461" providerId="ADAL" clId="{AAA0FA6B-9C72-4EC0-95AB-CB153789EA83}" dt="2025-03-04T12:35:34.100" v="6125" actId="20577"/>
          <ac:spMkLst>
            <pc:docMk/>
            <pc:sldMk cId="4064599540" sldId="271"/>
            <ac:spMk id="2" creationId="{7AA543D0-4937-78B4-EF40-498931350735}"/>
          </ac:spMkLst>
        </pc:spChg>
        <pc:spChg chg="mod">
          <ac:chgData name="Sophie Stevens" userId="d4aa238a-630e-44bf-ad23-3824aa0eb461" providerId="ADAL" clId="{AAA0FA6B-9C72-4EC0-95AB-CB153789EA83}" dt="2025-03-04T10:41:08.322" v="2529" actId="21"/>
          <ac:spMkLst>
            <pc:docMk/>
            <pc:sldMk cId="4064599540" sldId="271"/>
            <ac:spMk id="3" creationId="{097AA2E5-1AAB-E77B-4158-1090D38630E1}"/>
          </ac:spMkLst>
        </pc:spChg>
      </pc:sldChg>
      <pc:sldChg chg="del">
        <pc:chgData name="Sophie Stevens" userId="d4aa238a-630e-44bf-ad23-3824aa0eb461" providerId="ADAL" clId="{AAA0FA6B-9C72-4EC0-95AB-CB153789EA83}" dt="2025-03-03T10:28:03.564" v="5" actId="47"/>
        <pc:sldMkLst>
          <pc:docMk/>
          <pc:sldMk cId="1263289141" sldId="272"/>
        </pc:sldMkLst>
      </pc:sldChg>
      <pc:sldChg chg="addSp delSp modSp new mod modAnim">
        <pc:chgData name="Sophie Stevens" userId="d4aa238a-630e-44bf-ad23-3824aa0eb461" providerId="ADAL" clId="{AAA0FA6B-9C72-4EC0-95AB-CB153789EA83}" dt="2025-03-05T09:20:33.223" v="6211"/>
        <pc:sldMkLst>
          <pc:docMk/>
          <pc:sldMk cId="2664275889" sldId="272"/>
        </pc:sldMkLst>
        <pc:spChg chg="mod">
          <ac:chgData name="Sophie Stevens" userId="d4aa238a-630e-44bf-ad23-3824aa0eb461" providerId="ADAL" clId="{AAA0FA6B-9C72-4EC0-95AB-CB153789EA83}" dt="2025-03-04T11:17:44.690" v="3954" actId="20577"/>
          <ac:spMkLst>
            <pc:docMk/>
            <pc:sldMk cId="2664275889" sldId="272"/>
            <ac:spMk id="2" creationId="{E9DC0D02-CB43-DEAB-3321-95C6CF7D400E}"/>
          </ac:spMkLst>
        </pc:spChg>
        <pc:spChg chg="mod">
          <ac:chgData name="Sophie Stevens" userId="d4aa238a-630e-44bf-ad23-3824aa0eb461" providerId="ADAL" clId="{AAA0FA6B-9C72-4EC0-95AB-CB153789EA83}" dt="2025-03-04T11:21:03.388" v="4221" actId="27636"/>
          <ac:spMkLst>
            <pc:docMk/>
            <pc:sldMk cId="2664275889" sldId="272"/>
            <ac:spMk id="3" creationId="{C1D262B1-CF44-C0F3-051B-76A330078BA3}"/>
          </ac:spMkLst>
        </pc:spChg>
        <pc:spChg chg="add del mod">
          <ac:chgData name="Sophie Stevens" userId="d4aa238a-630e-44bf-ad23-3824aa0eb461" providerId="ADAL" clId="{AAA0FA6B-9C72-4EC0-95AB-CB153789EA83}" dt="2025-03-04T11:10:59.816" v="3774" actId="478"/>
          <ac:spMkLst>
            <pc:docMk/>
            <pc:sldMk cId="2664275889" sldId="272"/>
            <ac:spMk id="4" creationId="{F857C7B2-A62B-9AE1-2E2C-430E566CCE1B}"/>
          </ac:spMkLst>
        </pc:spChg>
        <pc:spChg chg="add del mod">
          <ac:chgData name="Sophie Stevens" userId="d4aa238a-630e-44bf-ad23-3824aa0eb461" providerId="ADAL" clId="{AAA0FA6B-9C72-4EC0-95AB-CB153789EA83}" dt="2025-03-04T11:10:59.455" v="3773" actId="478"/>
          <ac:spMkLst>
            <pc:docMk/>
            <pc:sldMk cId="2664275889" sldId="272"/>
            <ac:spMk id="5" creationId="{F2BB5C88-3E9B-697B-70E1-B95A00C57658}"/>
          </ac:spMkLst>
        </pc:spChg>
        <pc:spChg chg="add mod">
          <ac:chgData name="Sophie Stevens" userId="d4aa238a-630e-44bf-ad23-3824aa0eb461" providerId="ADAL" clId="{AAA0FA6B-9C72-4EC0-95AB-CB153789EA83}" dt="2025-03-04T11:12:42.013" v="3897" actId="1076"/>
          <ac:spMkLst>
            <pc:docMk/>
            <pc:sldMk cId="2664275889" sldId="272"/>
            <ac:spMk id="6" creationId="{A6DE6A3F-1229-2107-C0B9-334D38A4A86F}"/>
          </ac:spMkLst>
        </pc:spChg>
        <pc:spChg chg="add mod">
          <ac:chgData name="Sophie Stevens" userId="d4aa238a-630e-44bf-ad23-3824aa0eb461" providerId="ADAL" clId="{AAA0FA6B-9C72-4EC0-95AB-CB153789EA83}" dt="2025-03-04T11:12:51.869" v="3901" actId="1076"/>
          <ac:spMkLst>
            <pc:docMk/>
            <pc:sldMk cId="2664275889" sldId="272"/>
            <ac:spMk id="9" creationId="{28F63E57-03DC-BFEF-6061-9B025657B5BC}"/>
          </ac:spMkLst>
        </pc:spChg>
        <pc:spChg chg="add mod topLvl">
          <ac:chgData name="Sophie Stevens" userId="d4aa238a-630e-44bf-ad23-3824aa0eb461" providerId="ADAL" clId="{AAA0FA6B-9C72-4EC0-95AB-CB153789EA83}" dt="2025-03-04T11:15:19.672" v="3924" actId="165"/>
          <ac:spMkLst>
            <pc:docMk/>
            <pc:sldMk cId="2664275889" sldId="272"/>
            <ac:spMk id="10" creationId="{A5D11B97-71FE-8B78-E7B2-38A88EE99003}"/>
          </ac:spMkLst>
        </pc:spChg>
        <pc:spChg chg="add mod topLvl">
          <ac:chgData name="Sophie Stevens" userId="d4aa238a-630e-44bf-ad23-3824aa0eb461" providerId="ADAL" clId="{AAA0FA6B-9C72-4EC0-95AB-CB153789EA83}" dt="2025-03-04T11:15:25.024" v="3926" actId="14100"/>
          <ac:spMkLst>
            <pc:docMk/>
            <pc:sldMk cId="2664275889" sldId="272"/>
            <ac:spMk id="11" creationId="{6AF18BF1-53CD-19A4-7525-755C1D4001BE}"/>
          </ac:spMkLst>
        </pc:spChg>
        <pc:grpChg chg="add del mod">
          <ac:chgData name="Sophie Stevens" userId="d4aa238a-630e-44bf-ad23-3824aa0eb461" providerId="ADAL" clId="{AAA0FA6B-9C72-4EC0-95AB-CB153789EA83}" dt="2025-03-04T11:15:19.672" v="3924" actId="165"/>
          <ac:grpSpMkLst>
            <pc:docMk/>
            <pc:sldMk cId="2664275889" sldId="272"/>
            <ac:grpSpMk id="12" creationId="{EBFDA9CF-5A79-1412-F500-5E4361FEA96A}"/>
          </ac:grpSpMkLst>
        </pc:grpChg>
        <pc:cxnChg chg="add mod">
          <ac:chgData name="Sophie Stevens" userId="d4aa238a-630e-44bf-ad23-3824aa0eb461" providerId="ADAL" clId="{AAA0FA6B-9C72-4EC0-95AB-CB153789EA83}" dt="2025-03-04T11:12:47.696" v="3899" actId="1076"/>
          <ac:cxnSpMkLst>
            <pc:docMk/>
            <pc:sldMk cId="2664275889" sldId="272"/>
            <ac:cxnSpMk id="8" creationId="{3D1D6896-ECCC-FE95-5A2D-395B33F8CC3D}"/>
          </ac:cxnSpMkLst>
        </pc:cxnChg>
        <pc:cxnChg chg="add mod ord">
          <ac:chgData name="Sophie Stevens" userId="d4aa238a-630e-44bf-ad23-3824aa0eb461" providerId="ADAL" clId="{AAA0FA6B-9C72-4EC0-95AB-CB153789EA83}" dt="2025-03-04T11:15:47.736" v="3929" actId="13822"/>
          <ac:cxnSpMkLst>
            <pc:docMk/>
            <pc:sldMk cId="2664275889" sldId="272"/>
            <ac:cxnSpMk id="14" creationId="{9FF3B111-B9E2-2BDA-E151-C339D0E050BF}"/>
          </ac:cxnSpMkLst>
        </pc:cxnChg>
      </pc:sldChg>
      <pc:sldChg chg="del">
        <pc:chgData name="Sophie Stevens" userId="d4aa238a-630e-44bf-ad23-3824aa0eb461" providerId="ADAL" clId="{AAA0FA6B-9C72-4EC0-95AB-CB153789EA83}" dt="2025-03-03T10:27:55.574" v="0" actId="47"/>
        <pc:sldMkLst>
          <pc:docMk/>
          <pc:sldMk cId="149524671" sldId="273"/>
        </pc:sldMkLst>
      </pc:sldChg>
      <pc:sldChg chg="modSp new mod">
        <pc:chgData name="Sophie Stevens" userId="d4aa238a-630e-44bf-ad23-3824aa0eb461" providerId="ADAL" clId="{AAA0FA6B-9C72-4EC0-95AB-CB153789EA83}" dt="2025-03-05T09:18:26.919" v="6185" actId="1076"/>
        <pc:sldMkLst>
          <pc:docMk/>
          <pc:sldMk cId="1933038337" sldId="273"/>
        </pc:sldMkLst>
        <pc:spChg chg="mod">
          <ac:chgData name="Sophie Stevens" userId="d4aa238a-630e-44bf-ad23-3824aa0eb461" providerId="ADAL" clId="{AAA0FA6B-9C72-4EC0-95AB-CB153789EA83}" dt="2025-03-04T09:51:09.389" v="1976" actId="20577"/>
          <ac:spMkLst>
            <pc:docMk/>
            <pc:sldMk cId="1933038337" sldId="273"/>
            <ac:spMk id="2" creationId="{70599715-6293-FDC1-A05C-6AB97001C239}"/>
          </ac:spMkLst>
        </pc:spChg>
        <pc:spChg chg="mod">
          <ac:chgData name="Sophie Stevens" userId="d4aa238a-630e-44bf-ad23-3824aa0eb461" providerId="ADAL" clId="{AAA0FA6B-9C72-4EC0-95AB-CB153789EA83}" dt="2025-03-05T09:18:26.919" v="6185" actId="1076"/>
          <ac:spMkLst>
            <pc:docMk/>
            <pc:sldMk cId="1933038337" sldId="273"/>
            <ac:spMk id="3" creationId="{42ACA4CC-640D-1C10-90DB-3CEDE7FE5B35}"/>
          </ac:spMkLst>
        </pc:spChg>
      </pc:sldChg>
      <pc:sldChg chg="addSp delSp modSp new mod">
        <pc:chgData name="Sophie Stevens" userId="d4aa238a-630e-44bf-ad23-3824aa0eb461" providerId="ADAL" clId="{AAA0FA6B-9C72-4EC0-95AB-CB153789EA83}" dt="2025-03-04T10:40:01.771" v="2469" actId="20577"/>
        <pc:sldMkLst>
          <pc:docMk/>
          <pc:sldMk cId="3543925175" sldId="274"/>
        </pc:sldMkLst>
        <pc:spChg chg="mod">
          <ac:chgData name="Sophie Stevens" userId="d4aa238a-630e-44bf-ad23-3824aa0eb461" providerId="ADAL" clId="{AAA0FA6B-9C72-4EC0-95AB-CB153789EA83}" dt="2025-03-04T10:40:01.771" v="2469" actId="20577"/>
          <ac:spMkLst>
            <pc:docMk/>
            <pc:sldMk cId="3543925175" sldId="274"/>
            <ac:spMk id="2" creationId="{8B3029E0-F4EB-4D0C-E15C-D8CA98FEA0B6}"/>
          </ac:spMkLst>
        </pc:spChg>
        <pc:spChg chg="del mod">
          <ac:chgData name="Sophie Stevens" userId="d4aa238a-630e-44bf-ad23-3824aa0eb461" providerId="ADAL" clId="{AAA0FA6B-9C72-4EC0-95AB-CB153789EA83}" dt="2025-03-04T10:39:36.283" v="2440" actId="478"/>
          <ac:spMkLst>
            <pc:docMk/>
            <pc:sldMk cId="3543925175" sldId="274"/>
            <ac:spMk id="3" creationId="{41D3CE9C-72C8-03F2-07D2-BC5544232629}"/>
          </ac:spMkLst>
        </pc:spChg>
        <pc:spChg chg="add mod">
          <ac:chgData name="Sophie Stevens" userId="d4aa238a-630e-44bf-ad23-3824aa0eb461" providerId="ADAL" clId="{AAA0FA6B-9C72-4EC0-95AB-CB153789EA83}" dt="2025-03-04T10:39:55.079" v="2449" actId="14100"/>
          <ac:spMkLst>
            <pc:docMk/>
            <pc:sldMk cId="3543925175" sldId="274"/>
            <ac:spMk id="4" creationId="{545515CC-F15C-69E8-3631-91485D99AFDB}"/>
          </ac:spMkLst>
        </pc:spChg>
      </pc:sldChg>
      <pc:sldChg chg="modSp new del mod">
        <pc:chgData name="Sophie Stevens" userId="d4aa238a-630e-44bf-ad23-3824aa0eb461" providerId="ADAL" clId="{AAA0FA6B-9C72-4EC0-95AB-CB153789EA83}" dt="2025-03-04T10:40:46.659" v="2528" actId="47"/>
        <pc:sldMkLst>
          <pc:docMk/>
          <pc:sldMk cId="1152193181" sldId="275"/>
        </pc:sldMkLst>
        <pc:spChg chg="mod">
          <ac:chgData name="Sophie Stevens" userId="d4aa238a-630e-44bf-ad23-3824aa0eb461" providerId="ADAL" clId="{AAA0FA6B-9C72-4EC0-95AB-CB153789EA83}" dt="2025-03-04T10:40:16.609" v="2489" actId="20577"/>
          <ac:spMkLst>
            <pc:docMk/>
            <pc:sldMk cId="1152193181" sldId="275"/>
            <ac:spMk id="2" creationId="{57C5860C-6E0A-9C43-3500-42BE140C4822}"/>
          </ac:spMkLst>
        </pc:spChg>
        <pc:spChg chg="mod">
          <ac:chgData name="Sophie Stevens" userId="d4aa238a-630e-44bf-ad23-3824aa0eb461" providerId="ADAL" clId="{AAA0FA6B-9C72-4EC0-95AB-CB153789EA83}" dt="2025-03-04T10:40:38.257" v="2527" actId="20577"/>
          <ac:spMkLst>
            <pc:docMk/>
            <pc:sldMk cId="1152193181" sldId="275"/>
            <ac:spMk id="3" creationId="{3845F45A-CD58-8D0F-4A67-DAAC813FCBF6}"/>
          </ac:spMkLst>
        </pc:spChg>
      </pc:sldChg>
      <pc:sldChg chg="del">
        <pc:chgData name="Sophie Stevens" userId="d4aa238a-630e-44bf-ad23-3824aa0eb461" providerId="ADAL" clId="{AAA0FA6B-9C72-4EC0-95AB-CB153789EA83}" dt="2025-03-03T10:27:59.860" v="1" actId="47"/>
        <pc:sldMkLst>
          <pc:docMk/>
          <pc:sldMk cId="3142002040" sldId="275"/>
        </pc:sldMkLst>
      </pc:sldChg>
      <pc:sldChg chg="modSp new mod modAnim">
        <pc:chgData name="Sophie Stevens" userId="d4aa238a-630e-44bf-ad23-3824aa0eb461" providerId="ADAL" clId="{AAA0FA6B-9C72-4EC0-95AB-CB153789EA83}" dt="2025-03-05T09:20:04.325" v="6205"/>
        <pc:sldMkLst>
          <pc:docMk/>
          <pc:sldMk cId="4212255379" sldId="275"/>
        </pc:sldMkLst>
        <pc:spChg chg="mod">
          <ac:chgData name="Sophie Stevens" userId="d4aa238a-630e-44bf-ad23-3824aa0eb461" providerId="ADAL" clId="{AAA0FA6B-9C72-4EC0-95AB-CB153789EA83}" dt="2025-03-04T10:42:05.406" v="2709" actId="20577"/>
          <ac:spMkLst>
            <pc:docMk/>
            <pc:sldMk cId="4212255379" sldId="275"/>
            <ac:spMk id="2" creationId="{024EA329-FD6F-F477-8D39-AC1801E6206D}"/>
          </ac:spMkLst>
        </pc:spChg>
        <pc:spChg chg="mod">
          <ac:chgData name="Sophie Stevens" userId="d4aa238a-630e-44bf-ad23-3824aa0eb461" providerId="ADAL" clId="{AAA0FA6B-9C72-4EC0-95AB-CB153789EA83}" dt="2025-03-04T10:41:58.589" v="2697" actId="20577"/>
          <ac:spMkLst>
            <pc:docMk/>
            <pc:sldMk cId="4212255379" sldId="275"/>
            <ac:spMk id="3" creationId="{24DA3B41-E125-6E54-7105-F07B14023102}"/>
          </ac:spMkLst>
        </pc:spChg>
      </pc:sldChg>
      <pc:sldChg chg="modSp new mod modAnim">
        <pc:chgData name="Sophie Stevens" userId="d4aa238a-630e-44bf-ad23-3824aa0eb461" providerId="ADAL" clId="{AAA0FA6B-9C72-4EC0-95AB-CB153789EA83}" dt="2025-03-05T09:19:23.261" v="6195"/>
        <pc:sldMkLst>
          <pc:docMk/>
          <pc:sldMk cId="899033795" sldId="276"/>
        </pc:sldMkLst>
        <pc:spChg chg="mod">
          <ac:chgData name="Sophie Stevens" userId="d4aa238a-630e-44bf-ad23-3824aa0eb461" providerId="ADAL" clId="{AAA0FA6B-9C72-4EC0-95AB-CB153789EA83}" dt="2025-03-04T10:42:18.404" v="2760" actId="20577"/>
          <ac:spMkLst>
            <pc:docMk/>
            <pc:sldMk cId="899033795" sldId="276"/>
            <ac:spMk id="2" creationId="{4DA51156-105A-3B8F-7214-034192261F7A}"/>
          </ac:spMkLst>
        </pc:spChg>
        <pc:spChg chg="mod">
          <ac:chgData name="Sophie Stevens" userId="d4aa238a-630e-44bf-ad23-3824aa0eb461" providerId="ADAL" clId="{AAA0FA6B-9C72-4EC0-95AB-CB153789EA83}" dt="2025-03-04T10:49:34.323" v="2950" actId="20577"/>
          <ac:spMkLst>
            <pc:docMk/>
            <pc:sldMk cId="899033795" sldId="276"/>
            <ac:spMk id="3" creationId="{EF2A3688-073D-A6DF-B1E7-426F0F281414}"/>
          </ac:spMkLst>
        </pc:spChg>
      </pc:sldChg>
      <pc:sldChg chg="del">
        <pc:chgData name="Sophie Stevens" userId="d4aa238a-630e-44bf-ad23-3824aa0eb461" providerId="ADAL" clId="{AAA0FA6B-9C72-4EC0-95AB-CB153789EA83}" dt="2025-03-03T10:28:01.539" v="3" actId="47"/>
        <pc:sldMkLst>
          <pc:docMk/>
          <pc:sldMk cId="1913167460" sldId="276"/>
        </pc:sldMkLst>
      </pc:sldChg>
      <pc:sldChg chg="del">
        <pc:chgData name="Sophie Stevens" userId="d4aa238a-630e-44bf-ad23-3824aa0eb461" providerId="ADAL" clId="{AAA0FA6B-9C72-4EC0-95AB-CB153789EA83}" dt="2025-03-03T10:28:04.395" v="6" actId="47"/>
        <pc:sldMkLst>
          <pc:docMk/>
          <pc:sldMk cId="1668497679" sldId="277"/>
        </pc:sldMkLst>
      </pc:sldChg>
      <pc:sldChg chg="modSp new mod modAnim">
        <pc:chgData name="Sophie Stevens" userId="d4aa238a-630e-44bf-ad23-3824aa0eb461" providerId="ADAL" clId="{AAA0FA6B-9C72-4EC0-95AB-CB153789EA83}" dt="2025-03-05T09:19:46.831" v="6199"/>
        <pc:sldMkLst>
          <pc:docMk/>
          <pc:sldMk cId="3665326611" sldId="277"/>
        </pc:sldMkLst>
        <pc:spChg chg="mod">
          <ac:chgData name="Sophie Stevens" userId="d4aa238a-630e-44bf-ad23-3824aa0eb461" providerId="ADAL" clId="{AAA0FA6B-9C72-4EC0-95AB-CB153789EA83}" dt="2025-03-04T10:55:11.029" v="2977" actId="20577"/>
          <ac:spMkLst>
            <pc:docMk/>
            <pc:sldMk cId="3665326611" sldId="277"/>
            <ac:spMk id="2" creationId="{9E1BAD2E-0B7E-F1DB-5740-5CFE539B20AD}"/>
          </ac:spMkLst>
        </pc:spChg>
        <pc:spChg chg="mod">
          <ac:chgData name="Sophie Stevens" userId="d4aa238a-630e-44bf-ad23-3824aa0eb461" providerId="ADAL" clId="{AAA0FA6B-9C72-4EC0-95AB-CB153789EA83}" dt="2025-03-04T10:59:07.424" v="3382" actId="20577"/>
          <ac:spMkLst>
            <pc:docMk/>
            <pc:sldMk cId="3665326611" sldId="277"/>
            <ac:spMk id="3" creationId="{1C934912-54F2-0326-BB15-F54696288668}"/>
          </ac:spMkLst>
        </pc:spChg>
      </pc:sldChg>
      <pc:sldChg chg="modSp new mod modAnim">
        <pc:chgData name="Sophie Stevens" userId="d4aa238a-630e-44bf-ad23-3824aa0eb461" providerId="ADAL" clId="{AAA0FA6B-9C72-4EC0-95AB-CB153789EA83}" dt="2025-03-05T13:15:15.951" v="6229" actId="20577"/>
        <pc:sldMkLst>
          <pc:docMk/>
          <pc:sldMk cId="1074412359" sldId="278"/>
        </pc:sldMkLst>
        <pc:spChg chg="mod">
          <ac:chgData name="Sophie Stevens" userId="d4aa238a-630e-44bf-ad23-3824aa0eb461" providerId="ADAL" clId="{AAA0FA6B-9C72-4EC0-95AB-CB153789EA83}" dt="2025-03-04T11:59:28.175" v="5048" actId="14100"/>
          <ac:spMkLst>
            <pc:docMk/>
            <pc:sldMk cId="1074412359" sldId="278"/>
            <ac:spMk id="2" creationId="{5FE5621D-6CC6-1BB2-651A-2D450E659136}"/>
          </ac:spMkLst>
        </pc:spChg>
        <pc:spChg chg="mod">
          <ac:chgData name="Sophie Stevens" userId="d4aa238a-630e-44bf-ad23-3824aa0eb461" providerId="ADAL" clId="{AAA0FA6B-9C72-4EC0-95AB-CB153789EA83}" dt="2025-03-05T13:15:15.951" v="6229" actId="20577"/>
          <ac:spMkLst>
            <pc:docMk/>
            <pc:sldMk cId="1074412359" sldId="278"/>
            <ac:spMk id="3" creationId="{F9DD7426-06DB-4B57-9F0E-5DF26E984499}"/>
          </ac:spMkLst>
        </pc:spChg>
      </pc:sldChg>
      <pc:sldChg chg="addSp delSp modSp new mod modAnim">
        <pc:chgData name="Sophie Stevens" userId="d4aa238a-630e-44bf-ad23-3824aa0eb461" providerId="ADAL" clId="{AAA0FA6B-9C72-4EC0-95AB-CB153789EA83}" dt="2025-03-05T09:21:12.115" v="6221"/>
        <pc:sldMkLst>
          <pc:docMk/>
          <pc:sldMk cId="2425695492" sldId="279"/>
        </pc:sldMkLst>
        <pc:spChg chg="mod">
          <ac:chgData name="Sophie Stevens" userId="d4aa238a-630e-44bf-ad23-3824aa0eb461" providerId="ADAL" clId="{AAA0FA6B-9C72-4EC0-95AB-CB153789EA83}" dt="2025-03-04T12:04:30.613" v="5110" actId="20577"/>
          <ac:spMkLst>
            <pc:docMk/>
            <pc:sldMk cId="2425695492" sldId="279"/>
            <ac:spMk id="2" creationId="{3E035A82-1420-A2F3-C807-88E43BE4B40F}"/>
          </ac:spMkLst>
        </pc:spChg>
        <pc:spChg chg="del">
          <ac:chgData name="Sophie Stevens" userId="d4aa238a-630e-44bf-ad23-3824aa0eb461" providerId="ADAL" clId="{AAA0FA6B-9C72-4EC0-95AB-CB153789EA83}" dt="2025-03-04T12:04:34.371" v="5111" actId="478"/>
          <ac:spMkLst>
            <pc:docMk/>
            <pc:sldMk cId="2425695492" sldId="279"/>
            <ac:spMk id="3" creationId="{965A570D-1FB5-E3EB-6042-7457594D786E}"/>
          </ac:spMkLst>
        </pc:spChg>
        <pc:spChg chg="add del mod">
          <ac:chgData name="Sophie Stevens" userId="d4aa238a-630e-44bf-ad23-3824aa0eb461" providerId="ADAL" clId="{AAA0FA6B-9C72-4EC0-95AB-CB153789EA83}" dt="2025-03-04T12:08:26.757" v="5118" actId="478"/>
          <ac:spMkLst>
            <pc:docMk/>
            <pc:sldMk cId="2425695492" sldId="279"/>
            <ac:spMk id="4" creationId="{2EA7B06A-081C-9B89-FABC-149DBCCEED83}"/>
          </ac:spMkLst>
        </pc:spChg>
        <pc:spChg chg="add mod">
          <ac:chgData name="Sophie Stevens" userId="d4aa238a-630e-44bf-ad23-3824aa0eb461" providerId="ADAL" clId="{AAA0FA6B-9C72-4EC0-95AB-CB153789EA83}" dt="2025-03-04T12:17:48.995" v="5292" actId="164"/>
          <ac:spMkLst>
            <pc:docMk/>
            <pc:sldMk cId="2425695492" sldId="279"/>
            <ac:spMk id="13" creationId="{CBA4ACA8-619F-036D-4A9A-5ACD78041CB4}"/>
          </ac:spMkLst>
        </pc:spChg>
        <pc:spChg chg="add mod">
          <ac:chgData name="Sophie Stevens" userId="d4aa238a-630e-44bf-ad23-3824aa0eb461" providerId="ADAL" clId="{AAA0FA6B-9C72-4EC0-95AB-CB153789EA83}" dt="2025-03-04T12:17:52.604" v="5293" actId="164"/>
          <ac:spMkLst>
            <pc:docMk/>
            <pc:sldMk cId="2425695492" sldId="279"/>
            <ac:spMk id="14" creationId="{0501787E-1A40-3F3E-0AB3-571165A5F62B}"/>
          </ac:spMkLst>
        </pc:spChg>
        <pc:spChg chg="add mod">
          <ac:chgData name="Sophie Stevens" userId="d4aa238a-630e-44bf-ad23-3824aa0eb461" providerId="ADAL" clId="{AAA0FA6B-9C72-4EC0-95AB-CB153789EA83}" dt="2025-03-04T12:17:55.962" v="5294" actId="164"/>
          <ac:spMkLst>
            <pc:docMk/>
            <pc:sldMk cId="2425695492" sldId="279"/>
            <ac:spMk id="15" creationId="{C3AA0DA7-4D65-D685-4995-4BBB33915AE6}"/>
          </ac:spMkLst>
        </pc:spChg>
        <pc:spChg chg="add mod">
          <ac:chgData name="Sophie Stevens" userId="d4aa238a-630e-44bf-ad23-3824aa0eb461" providerId="ADAL" clId="{AAA0FA6B-9C72-4EC0-95AB-CB153789EA83}" dt="2025-03-04T12:17:59.051" v="5295" actId="164"/>
          <ac:spMkLst>
            <pc:docMk/>
            <pc:sldMk cId="2425695492" sldId="279"/>
            <ac:spMk id="16" creationId="{E581C233-E68F-E327-79E0-4649DAF56C7C}"/>
          </ac:spMkLst>
        </pc:spChg>
        <pc:grpChg chg="add mod">
          <ac:chgData name="Sophie Stevens" userId="d4aa238a-630e-44bf-ad23-3824aa0eb461" providerId="ADAL" clId="{AAA0FA6B-9C72-4EC0-95AB-CB153789EA83}" dt="2025-03-04T12:17:48.995" v="5292" actId="164"/>
          <ac:grpSpMkLst>
            <pc:docMk/>
            <pc:sldMk cId="2425695492" sldId="279"/>
            <ac:grpSpMk id="17" creationId="{E900D0B9-933C-9DBD-C1FC-AAD0A533CDE4}"/>
          </ac:grpSpMkLst>
        </pc:grpChg>
        <pc:grpChg chg="add mod">
          <ac:chgData name="Sophie Stevens" userId="d4aa238a-630e-44bf-ad23-3824aa0eb461" providerId="ADAL" clId="{AAA0FA6B-9C72-4EC0-95AB-CB153789EA83}" dt="2025-03-04T12:17:52.604" v="5293" actId="164"/>
          <ac:grpSpMkLst>
            <pc:docMk/>
            <pc:sldMk cId="2425695492" sldId="279"/>
            <ac:grpSpMk id="18" creationId="{AD8AAB63-8E63-229A-9E3D-BAB27588628E}"/>
          </ac:grpSpMkLst>
        </pc:grpChg>
        <pc:grpChg chg="add mod">
          <ac:chgData name="Sophie Stevens" userId="d4aa238a-630e-44bf-ad23-3824aa0eb461" providerId="ADAL" clId="{AAA0FA6B-9C72-4EC0-95AB-CB153789EA83}" dt="2025-03-04T12:17:55.962" v="5294" actId="164"/>
          <ac:grpSpMkLst>
            <pc:docMk/>
            <pc:sldMk cId="2425695492" sldId="279"/>
            <ac:grpSpMk id="19" creationId="{C97CE0A8-8D8F-0691-A66D-8F2DBF42AB04}"/>
          </ac:grpSpMkLst>
        </pc:grpChg>
        <pc:grpChg chg="add mod">
          <ac:chgData name="Sophie Stevens" userId="d4aa238a-630e-44bf-ad23-3824aa0eb461" providerId="ADAL" clId="{AAA0FA6B-9C72-4EC0-95AB-CB153789EA83}" dt="2025-03-04T12:17:59.051" v="5295" actId="164"/>
          <ac:grpSpMkLst>
            <pc:docMk/>
            <pc:sldMk cId="2425695492" sldId="279"/>
            <ac:grpSpMk id="20" creationId="{0AF9041E-EA5B-DF80-BBE3-C362DE1B8691}"/>
          </ac:grpSpMkLst>
        </pc:grpChg>
        <pc:picChg chg="add mod">
          <ac:chgData name="Sophie Stevens" userId="d4aa238a-630e-44bf-ad23-3824aa0eb461" providerId="ADAL" clId="{AAA0FA6B-9C72-4EC0-95AB-CB153789EA83}" dt="2025-03-04T12:17:48.995" v="5292" actId="164"/>
          <ac:picMkLst>
            <pc:docMk/>
            <pc:sldMk cId="2425695492" sldId="279"/>
            <ac:picMk id="6" creationId="{E7C4B16B-6DD4-9199-92ED-248344F2CD4E}"/>
          </ac:picMkLst>
        </pc:picChg>
        <pc:picChg chg="add mod">
          <ac:chgData name="Sophie Stevens" userId="d4aa238a-630e-44bf-ad23-3824aa0eb461" providerId="ADAL" clId="{AAA0FA6B-9C72-4EC0-95AB-CB153789EA83}" dt="2025-03-04T12:17:52.604" v="5293" actId="164"/>
          <ac:picMkLst>
            <pc:docMk/>
            <pc:sldMk cId="2425695492" sldId="279"/>
            <ac:picMk id="8" creationId="{CDDEB17A-81F4-D416-0B59-9D2CE3471681}"/>
          </ac:picMkLst>
        </pc:picChg>
        <pc:picChg chg="add mod">
          <ac:chgData name="Sophie Stevens" userId="d4aa238a-630e-44bf-ad23-3824aa0eb461" providerId="ADAL" clId="{AAA0FA6B-9C72-4EC0-95AB-CB153789EA83}" dt="2025-03-04T12:17:55.962" v="5294" actId="164"/>
          <ac:picMkLst>
            <pc:docMk/>
            <pc:sldMk cId="2425695492" sldId="279"/>
            <ac:picMk id="10" creationId="{535CFCB2-C244-E13D-5BD6-9A1BFCA7FB33}"/>
          </ac:picMkLst>
        </pc:picChg>
        <pc:picChg chg="add mod">
          <ac:chgData name="Sophie Stevens" userId="d4aa238a-630e-44bf-ad23-3824aa0eb461" providerId="ADAL" clId="{AAA0FA6B-9C72-4EC0-95AB-CB153789EA83}" dt="2025-03-04T12:17:59.051" v="5295" actId="164"/>
          <ac:picMkLst>
            <pc:docMk/>
            <pc:sldMk cId="2425695492" sldId="279"/>
            <ac:picMk id="12" creationId="{2C1B2551-8508-9042-1F0D-C2BD7C9FA37F}"/>
          </ac:picMkLst>
        </pc:picChg>
      </pc:sldChg>
      <pc:sldChg chg="addSp delSp modSp new mod modClrScheme addAnim delAnim modAnim chgLayout">
        <pc:chgData name="Sophie Stevens" userId="d4aa238a-630e-44bf-ad23-3824aa0eb461" providerId="ADAL" clId="{AAA0FA6B-9C72-4EC0-95AB-CB153789EA83}" dt="2025-03-05T13:23:03.431" v="6301" actId="20577"/>
        <pc:sldMkLst>
          <pc:docMk/>
          <pc:sldMk cId="2341244518" sldId="280"/>
        </pc:sldMkLst>
        <pc:spChg chg="mod ord">
          <ac:chgData name="Sophie Stevens" userId="d4aa238a-630e-44bf-ad23-3824aa0eb461" providerId="ADAL" clId="{AAA0FA6B-9C72-4EC0-95AB-CB153789EA83}" dt="2025-03-04T12:18:34.387" v="5335" actId="700"/>
          <ac:spMkLst>
            <pc:docMk/>
            <pc:sldMk cId="2341244518" sldId="280"/>
            <ac:spMk id="2" creationId="{25F09D5C-EB7D-EA61-6B36-072E49EF53B9}"/>
          </ac:spMkLst>
        </pc:spChg>
        <pc:spChg chg="del mod ord">
          <ac:chgData name="Sophie Stevens" userId="d4aa238a-630e-44bf-ad23-3824aa0eb461" providerId="ADAL" clId="{AAA0FA6B-9C72-4EC0-95AB-CB153789EA83}" dt="2025-03-04T12:18:34.387" v="5335" actId="700"/>
          <ac:spMkLst>
            <pc:docMk/>
            <pc:sldMk cId="2341244518" sldId="280"/>
            <ac:spMk id="3" creationId="{30C81F88-552A-6AA0-B2FD-6CFABE9D8302}"/>
          </ac:spMkLst>
        </pc:spChg>
        <pc:spChg chg="add mod ord">
          <ac:chgData name="Sophie Stevens" userId="d4aa238a-630e-44bf-ad23-3824aa0eb461" providerId="ADAL" clId="{AAA0FA6B-9C72-4EC0-95AB-CB153789EA83}" dt="2025-03-04T12:18:50.184" v="5343" actId="6549"/>
          <ac:spMkLst>
            <pc:docMk/>
            <pc:sldMk cId="2341244518" sldId="280"/>
            <ac:spMk id="4" creationId="{F269BBC7-D4CC-4BFF-F1ED-191B92E44440}"/>
          </ac:spMkLst>
        </pc:spChg>
        <pc:spChg chg="add mod ord">
          <ac:chgData name="Sophie Stevens" userId="d4aa238a-630e-44bf-ad23-3824aa0eb461" providerId="ADAL" clId="{AAA0FA6B-9C72-4EC0-95AB-CB153789EA83}" dt="2025-03-05T13:22:23.527" v="6283" actId="14100"/>
          <ac:spMkLst>
            <pc:docMk/>
            <pc:sldMk cId="2341244518" sldId="280"/>
            <ac:spMk id="5" creationId="{480870FF-4D89-3832-F599-BF3B0354D46B}"/>
          </ac:spMkLst>
        </pc:spChg>
        <pc:spChg chg="add mod ord">
          <ac:chgData name="Sophie Stevens" userId="d4aa238a-630e-44bf-ad23-3824aa0eb461" providerId="ADAL" clId="{AAA0FA6B-9C72-4EC0-95AB-CB153789EA83}" dt="2025-03-04T12:21:58.970" v="5587" actId="20577"/>
          <ac:spMkLst>
            <pc:docMk/>
            <pc:sldMk cId="2341244518" sldId="280"/>
            <ac:spMk id="6" creationId="{7B9A99F2-4BAA-6DCA-6470-0D609EF4FA37}"/>
          </ac:spMkLst>
        </pc:spChg>
        <pc:spChg chg="add mod ord">
          <ac:chgData name="Sophie Stevens" userId="d4aa238a-630e-44bf-ad23-3824aa0eb461" providerId="ADAL" clId="{AAA0FA6B-9C72-4EC0-95AB-CB153789EA83}" dt="2025-03-05T13:23:03.431" v="6301" actId="20577"/>
          <ac:spMkLst>
            <pc:docMk/>
            <pc:sldMk cId="2341244518" sldId="280"/>
            <ac:spMk id="7" creationId="{62A710E1-1F56-C36C-5C87-BDC641FAF66B}"/>
          </ac:spMkLst>
        </pc:spChg>
      </pc:sldChg>
      <pc:sldChg chg="addSp delSp modSp new mod modClrScheme modAnim chgLayout">
        <pc:chgData name="Sophie Stevens" userId="d4aa238a-630e-44bf-ad23-3824aa0eb461" providerId="ADAL" clId="{AAA0FA6B-9C72-4EC0-95AB-CB153789EA83}" dt="2025-03-04T12:30:20.849" v="5949" actId="14100"/>
        <pc:sldMkLst>
          <pc:docMk/>
          <pc:sldMk cId="3009351871" sldId="281"/>
        </pc:sldMkLst>
        <pc:spChg chg="del mod ord">
          <ac:chgData name="Sophie Stevens" userId="d4aa238a-630e-44bf-ad23-3824aa0eb461" providerId="ADAL" clId="{AAA0FA6B-9C72-4EC0-95AB-CB153789EA83}" dt="2025-03-04T12:27:55.498" v="5932" actId="700"/>
          <ac:spMkLst>
            <pc:docMk/>
            <pc:sldMk cId="3009351871" sldId="281"/>
            <ac:spMk id="2" creationId="{74F495B7-1100-0E50-B020-2DA4A5A7888C}"/>
          </ac:spMkLst>
        </pc:spChg>
        <pc:spChg chg="del">
          <ac:chgData name="Sophie Stevens" userId="d4aa238a-630e-44bf-ad23-3824aa0eb461" providerId="ADAL" clId="{AAA0FA6B-9C72-4EC0-95AB-CB153789EA83}" dt="2025-03-04T12:27:55.498" v="5932" actId="700"/>
          <ac:spMkLst>
            <pc:docMk/>
            <pc:sldMk cId="3009351871" sldId="281"/>
            <ac:spMk id="3" creationId="{39C84216-3B41-165C-16F8-E46FB5BB1A39}"/>
          </ac:spMkLst>
        </pc:spChg>
        <pc:spChg chg="del">
          <ac:chgData name="Sophie Stevens" userId="d4aa238a-630e-44bf-ad23-3824aa0eb461" providerId="ADAL" clId="{AAA0FA6B-9C72-4EC0-95AB-CB153789EA83}" dt="2025-03-04T12:27:55.498" v="5932" actId="700"/>
          <ac:spMkLst>
            <pc:docMk/>
            <pc:sldMk cId="3009351871" sldId="281"/>
            <ac:spMk id="4" creationId="{D7180542-7365-2967-6F30-3AF82B648564}"/>
          </ac:spMkLst>
        </pc:spChg>
        <pc:spChg chg="del">
          <ac:chgData name="Sophie Stevens" userId="d4aa238a-630e-44bf-ad23-3824aa0eb461" providerId="ADAL" clId="{AAA0FA6B-9C72-4EC0-95AB-CB153789EA83}" dt="2025-03-04T12:27:55.498" v="5932" actId="700"/>
          <ac:spMkLst>
            <pc:docMk/>
            <pc:sldMk cId="3009351871" sldId="281"/>
            <ac:spMk id="5" creationId="{4FF8B6CE-BC40-8E20-C5D8-F1D1FF56BEC9}"/>
          </ac:spMkLst>
        </pc:spChg>
        <pc:spChg chg="del">
          <ac:chgData name="Sophie Stevens" userId="d4aa238a-630e-44bf-ad23-3824aa0eb461" providerId="ADAL" clId="{AAA0FA6B-9C72-4EC0-95AB-CB153789EA83}" dt="2025-03-04T12:27:55.498" v="5932" actId="700"/>
          <ac:spMkLst>
            <pc:docMk/>
            <pc:sldMk cId="3009351871" sldId="281"/>
            <ac:spMk id="6" creationId="{390DD524-2571-0898-ACAC-2826813A78E9}"/>
          </ac:spMkLst>
        </pc:spChg>
        <pc:spChg chg="add mod ord">
          <ac:chgData name="Sophie Stevens" userId="d4aa238a-630e-44bf-ad23-3824aa0eb461" providerId="ADAL" clId="{AAA0FA6B-9C72-4EC0-95AB-CB153789EA83}" dt="2025-03-04T12:27:57.683" v="5937" actId="20577"/>
          <ac:spMkLst>
            <pc:docMk/>
            <pc:sldMk cId="3009351871" sldId="281"/>
            <ac:spMk id="7" creationId="{75F82E31-6728-B603-E83C-DFC600B1137B}"/>
          </ac:spMkLst>
        </pc:spChg>
        <pc:spChg chg="add mod">
          <ac:chgData name="Sophie Stevens" userId="d4aa238a-630e-44bf-ad23-3824aa0eb461" providerId="ADAL" clId="{AAA0FA6B-9C72-4EC0-95AB-CB153789EA83}" dt="2025-03-04T12:30:18.120" v="5948" actId="1076"/>
          <ac:spMkLst>
            <pc:docMk/>
            <pc:sldMk cId="3009351871" sldId="281"/>
            <ac:spMk id="9" creationId="{1C56227E-644C-0A50-D7EF-D26711D49A42}"/>
          </ac:spMkLst>
        </pc:spChg>
        <pc:spChg chg="add del">
          <ac:chgData name="Sophie Stevens" userId="d4aa238a-630e-44bf-ad23-3824aa0eb461" providerId="ADAL" clId="{AAA0FA6B-9C72-4EC0-95AB-CB153789EA83}" dt="2025-03-04T12:28:26.372" v="5941" actId="478"/>
          <ac:spMkLst>
            <pc:docMk/>
            <pc:sldMk cId="3009351871" sldId="281"/>
            <ac:spMk id="11" creationId="{6A0B9FF6-3775-3FCE-CF1C-D63B6972C1F9}"/>
          </ac:spMkLst>
        </pc:spChg>
        <pc:picChg chg="add mod">
          <ac:chgData name="Sophie Stevens" userId="d4aa238a-630e-44bf-ad23-3824aa0eb461" providerId="ADAL" clId="{AAA0FA6B-9C72-4EC0-95AB-CB153789EA83}" dt="2025-03-04T12:30:20.849" v="5949" actId="14100"/>
          <ac:picMkLst>
            <pc:docMk/>
            <pc:sldMk cId="3009351871" sldId="281"/>
            <ac:picMk id="12" creationId="{F0A93446-4924-0EFD-D00D-0A1AAAEB84B6}"/>
          </ac:picMkLst>
        </pc:picChg>
      </pc:sldChg>
      <pc:sldChg chg="addSp modSp new mod modClrScheme modAnim chgLayout">
        <pc:chgData name="Sophie Stevens" userId="d4aa238a-630e-44bf-ad23-3824aa0eb461" providerId="ADAL" clId="{AAA0FA6B-9C72-4EC0-95AB-CB153789EA83}" dt="2025-03-05T09:21:47.424" v="6226"/>
        <pc:sldMkLst>
          <pc:docMk/>
          <pc:sldMk cId="2409685591" sldId="282"/>
        </pc:sldMkLst>
        <pc:spChg chg="mod ord">
          <ac:chgData name="Sophie Stevens" userId="d4aa238a-630e-44bf-ad23-3824aa0eb461" providerId="ADAL" clId="{AAA0FA6B-9C72-4EC0-95AB-CB153789EA83}" dt="2025-03-04T12:30:45.008" v="5990" actId="20577"/>
          <ac:spMkLst>
            <pc:docMk/>
            <pc:sldMk cId="2409685591" sldId="282"/>
            <ac:spMk id="2" creationId="{2E7C7E97-25FB-C848-3707-5A15AC82F80F}"/>
          </ac:spMkLst>
        </pc:spChg>
        <pc:spChg chg="add mod ord">
          <ac:chgData name="Sophie Stevens" userId="d4aa238a-630e-44bf-ad23-3824aa0eb461" providerId="ADAL" clId="{AAA0FA6B-9C72-4EC0-95AB-CB153789EA83}" dt="2025-03-04T12:31:28.851" v="6124" actId="20577"/>
          <ac:spMkLst>
            <pc:docMk/>
            <pc:sldMk cId="2409685591" sldId="282"/>
            <ac:spMk id="3" creationId="{EF1916AE-02A9-E9EA-ECD2-A8452E96B28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35CFD-2C3D-4958-8A82-31AAD914BAAF}" type="datetimeFigureOut">
              <a:rPr lang="en-GB" smtClean="0"/>
              <a:t>05/03/2025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C1031-34CE-4668-A0FB-04081EFE0F41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002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35CFD-2C3D-4958-8A82-31AAD914BAAF}" type="datetimeFigureOut">
              <a:rPr lang="en-GB" smtClean="0"/>
              <a:t>05/03/2025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C1031-34CE-4668-A0FB-04081EFE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35CFD-2C3D-4958-8A82-31AAD914BAAF}" type="datetimeFigureOut">
              <a:rPr lang="en-GB" smtClean="0"/>
              <a:t>05/03/2025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C1031-34CE-4668-A0FB-04081EFE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844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35CFD-2C3D-4958-8A82-31AAD914BAAF}" type="datetimeFigureOut">
              <a:rPr lang="en-GB" smtClean="0"/>
              <a:t>05/03/2025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C1031-34CE-4668-A0FB-04081EFE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746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35CFD-2C3D-4958-8A82-31AAD914BAAF}" type="datetimeFigureOut">
              <a:rPr lang="en-GB" smtClean="0"/>
              <a:t>05/03/2025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C1031-34CE-4668-A0FB-04081EFE0F41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163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35CFD-2C3D-4958-8A82-31AAD914BAAF}" type="datetimeFigureOut">
              <a:rPr lang="en-GB" smtClean="0"/>
              <a:t>05/03/2025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C1031-34CE-4668-A0FB-04081EFE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520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35CFD-2C3D-4958-8A82-31AAD914BAAF}" type="datetimeFigureOut">
              <a:rPr lang="en-GB" smtClean="0"/>
              <a:t>05/03/2025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C1031-34CE-4668-A0FB-04081EFE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40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35CFD-2C3D-4958-8A82-31AAD914BAAF}" type="datetimeFigureOut">
              <a:rPr lang="en-GB" smtClean="0"/>
              <a:t>05/03/2025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C1031-34CE-4668-A0FB-04081EFE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036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35CFD-2C3D-4958-8A82-31AAD914BAAF}" type="datetimeFigureOut">
              <a:rPr lang="en-GB" smtClean="0"/>
              <a:t>05/03/2025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C1031-34CE-4668-A0FB-04081EFE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021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E435CFD-2C3D-4958-8A82-31AAD914BAAF}" type="datetimeFigureOut">
              <a:rPr lang="en-GB" smtClean="0"/>
              <a:t>05/03/2025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9C1031-34CE-4668-A0FB-04081EFE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83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35CFD-2C3D-4958-8A82-31AAD914BAAF}" type="datetimeFigureOut">
              <a:rPr lang="en-GB" smtClean="0"/>
              <a:t>05/03/2025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C1031-34CE-4668-A0FB-04081EFE0F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373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E435CFD-2C3D-4958-8A82-31AAD914BAAF}" type="datetimeFigureOut">
              <a:rPr lang="en-GB" smtClean="0"/>
              <a:t>05/03/2025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C9C1031-34CE-4668-A0FB-04081EFE0F41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608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11731-FB82-031B-F31B-810A7A7DA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4. Optimisation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E7595C-C979-F9C2-8F18-A7E774135D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Lecture 4</a:t>
            </a:r>
          </a:p>
          <a:p>
            <a:r>
              <a:rPr lang="en-GB" dirty="0"/>
              <a:t>2024/25</a:t>
            </a:r>
            <a:br>
              <a:rPr lang="en-GB" dirty="0"/>
            </a:br>
            <a:r>
              <a:rPr lang="en-GB" dirty="0"/>
              <a:t>sophie.stevens@bristol.ac.uk </a:t>
            </a:r>
          </a:p>
        </p:txBody>
      </p:sp>
    </p:spTree>
    <p:extLst>
      <p:ext uri="{BB962C8B-B14F-4D97-AF65-F5344CB8AC3E}">
        <p14:creationId xmlns:p14="http://schemas.microsoft.com/office/powerpoint/2010/main" val="3119685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51156-105A-3B8F-7214-034192261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descent: stopping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A3688-073D-A6DF-B1E7-426F0F28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After a set number of iterations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When the difference in the output between steps is very small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When the gradient is very small (i.e. approaching a critical point)</a:t>
            </a:r>
          </a:p>
        </p:txBody>
      </p:sp>
    </p:spTree>
    <p:extLst>
      <p:ext uri="{BB962C8B-B14F-4D97-AF65-F5344CB8AC3E}">
        <p14:creationId xmlns:p14="http://schemas.microsoft.com/office/powerpoint/2010/main" val="89903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BAD2E-0B7E-F1DB-5740-5CFE539B2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descent: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934912-54F2-0326-BB15-F546962886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be the final value of the algorithm.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We could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1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We could output the value at an average of the values that we have seen: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=1 </m:t>
                        </m:r>
                      </m:sub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GB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nary>
                  </m:oMath>
                </a14:m>
                <a:endParaRPr lang="en-GB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/>
                  <a:t>Output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GB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934912-54F2-0326-BB15-F546962886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32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EA329-FD6F-F477-8D39-AC1801E6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descent: 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A3B41-E125-6E54-7105-F07B14023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We could take different step sizes depending on what we discover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We probably want a way to automate out of loops/bad areas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More powerful is </a:t>
            </a:r>
            <a:r>
              <a:rPr lang="en-GB" i="1" dirty="0"/>
              <a:t>stochastic gradient descent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Not possible if we can’t easily calculate the gradient…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… although still possible if the gradient doesn’t exist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225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C0D02-CB43-DEAB-3321-95C6CF7D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262B1-CF44-C0F3-051B-76A330078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0817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0-dimensional: </a:t>
            </a:r>
            <a:br>
              <a:rPr lang="en-GB" dirty="0"/>
            </a:b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1-dimensional:</a:t>
            </a:r>
            <a:br>
              <a:rPr lang="en-GB" dirty="0"/>
            </a:b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2-dimensional:</a:t>
            </a:r>
            <a:br>
              <a:rPr lang="en-GB" dirty="0"/>
            </a:b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3-dimensional:</a:t>
            </a:r>
            <a:br>
              <a:rPr lang="en-GB" dirty="0"/>
            </a:br>
            <a:br>
              <a:rPr lang="en-GB" dirty="0"/>
            </a:b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n-dimensional: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convex hull of n+1 linearly independent vertices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i.e. pick n+1 linearly independent vertices (e.g. not all on a line/plane). Find the smallest shape that you can draw with straight lines that contains all points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DE6A3F-1229-2107-C0B9-334D38A4A86F}"/>
              </a:ext>
            </a:extLst>
          </p:cNvPr>
          <p:cNvSpPr/>
          <p:nvPr/>
        </p:nvSpPr>
        <p:spPr>
          <a:xfrm>
            <a:off x="3072384" y="1984248"/>
            <a:ext cx="45720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1D6896-ECCC-FE95-5A2D-395B33F8CC3D}"/>
              </a:ext>
            </a:extLst>
          </p:cNvPr>
          <p:cNvCxnSpPr/>
          <p:nvPr/>
        </p:nvCxnSpPr>
        <p:spPr>
          <a:xfrm>
            <a:off x="3095244" y="2798064"/>
            <a:ext cx="10332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28F63E57-03DC-BFEF-6061-9B025657B5BC}"/>
              </a:ext>
            </a:extLst>
          </p:cNvPr>
          <p:cNvSpPr/>
          <p:nvPr/>
        </p:nvSpPr>
        <p:spPr>
          <a:xfrm>
            <a:off x="3255264" y="3118113"/>
            <a:ext cx="475488" cy="502913"/>
          </a:xfrm>
          <a:prstGeom prst="triangle">
            <a:avLst>
              <a:gd name="adj" fmla="val 480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A5D11B97-71FE-8B78-E7B2-38A88EE99003}"/>
              </a:ext>
            </a:extLst>
          </p:cNvPr>
          <p:cNvSpPr/>
          <p:nvPr/>
        </p:nvSpPr>
        <p:spPr>
          <a:xfrm>
            <a:off x="3455500" y="3831567"/>
            <a:ext cx="626364" cy="6766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6AF18BF1-53CD-19A4-7525-755C1D4001BE}"/>
              </a:ext>
            </a:extLst>
          </p:cNvPr>
          <p:cNvSpPr/>
          <p:nvPr/>
        </p:nvSpPr>
        <p:spPr>
          <a:xfrm rot="1975197">
            <a:off x="3379640" y="3729400"/>
            <a:ext cx="301752" cy="752205"/>
          </a:xfrm>
          <a:prstGeom prst="triangle">
            <a:avLst>
              <a:gd name="adj" fmla="val 70775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F3B111-B9E2-2BDA-E151-C339D0E050BF}"/>
              </a:ext>
            </a:extLst>
          </p:cNvPr>
          <p:cNvCxnSpPr>
            <a:stCxn id="11" idx="2"/>
            <a:endCxn id="10" idx="4"/>
          </p:cNvCxnSpPr>
          <p:nvPr/>
        </p:nvCxnSpPr>
        <p:spPr>
          <a:xfrm>
            <a:off x="3199467" y="4339218"/>
            <a:ext cx="882397" cy="16899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27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5621D-6CC6-1BB2-651A-2D450E659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552176" cy="1240445"/>
          </a:xfrm>
        </p:spPr>
        <p:txBody>
          <a:bodyPr/>
          <a:lstStyle/>
          <a:p>
            <a:r>
              <a:rPr lang="en-GB" dirty="0"/>
              <a:t>Downhill simplex algorithm/</a:t>
            </a:r>
            <a:r>
              <a:rPr lang="en-GB" dirty="0" err="1"/>
              <a:t>Nelder</a:t>
            </a:r>
            <a:r>
              <a:rPr lang="en-GB" dirty="0"/>
              <a:t>-Mead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DD7426-06DB-4B57-9F0E-5DF26E9844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sz="2600" dirty="0"/>
                  <a:t>We want to minimise </a:t>
                </a:r>
                <a14:m>
                  <m:oMath xmlns:m="http://schemas.openxmlformats.org/officeDocument/2006/math">
                    <m:r>
                      <a:rPr lang="en-GB" sz="260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br>
                  <a:rPr lang="en-GB" sz="2600" dirty="0"/>
                </a:br>
                <a:endParaRPr lang="en-GB" sz="26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1900" dirty="0"/>
                  <a:t>Randomly pick n+1 (linearly independent) vectors. They look like </a:t>
                </a:r>
                <a14:m>
                  <m:oMath xmlns:m="http://schemas.openxmlformats.org/officeDocument/2006/math">
                    <m:r>
                      <a:rPr lang="en-GB" sz="19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GB" sz="19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9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900" dirty="0"/>
                  <a:t> </a:t>
                </a:r>
                <a:br>
                  <a:rPr lang="en-GB" sz="1900" dirty="0"/>
                </a:br>
                <a:endParaRPr lang="en-GB" sz="19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1900" dirty="0"/>
                  <a:t>Order the vectors according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GB" sz="1900" b="0" i="1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GB" sz="19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9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9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d>
                              <m:dPr>
                                <m:ctrlPr>
                                  <a:rPr lang="en-GB" sz="19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9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GB" sz="1900" b="0" i="1" smtClean="0">
                        <a:latin typeface="Cambria Math" panose="02040503050406030204" pitchFamily="18" charset="0"/>
                      </a:rPr>
                      <m:t>≤…≤</m:t>
                    </m:r>
                    <m:r>
                      <a:rPr lang="en-GB" sz="19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GB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9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9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d>
                              <m:dPr>
                                <m:ctrlPr>
                                  <a:rPr lang="en-GB" sz="19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9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GB" sz="19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19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GB" sz="1900" b="0" dirty="0"/>
                  <a:t>  </a:t>
                </a:r>
                <a:br>
                  <a:rPr lang="en-GB" sz="1900" b="0" dirty="0"/>
                </a:br>
                <a:r>
                  <a:rPr lang="en-GB" sz="1900" b="0" dirty="0">
                    <a:highlight>
                      <a:srgbClr val="FFFF00"/>
                    </a:highlight>
                  </a:rPr>
                  <a:t>Goal: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19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9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GB" sz="19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9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19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sz="1900" b="0" dirty="0"/>
                  <a:t> </a:t>
                </a:r>
              </a:p>
              <a:p>
                <a:pPr marL="749808" lvl="1" indent="-457200">
                  <a:buFont typeface="Wingdings" panose="05000000000000000000" pitchFamily="2" charset="2"/>
                  <a:buChar char="§"/>
                </a:pPr>
                <a:r>
                  <a:rPr lang="en-GB" sz="1900" b="1" dirty="0">
                    <a:solidFill>
                      <a:schemeClr val="tx2"/>
                    </a:solidFill>
                  </a:rPr>
                  <a:t>Centroid</a:t>
                </a:r>
                <a:r>
                  <a:rPr lang="en-GB" sz="19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GB" sz="19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9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GB" sz="19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GB" sz="19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GB" sz="19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9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GB" sz="19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19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GB" sz="19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e>
                    </m:nary>
                  </m:oMath>
                </a14:m>
                <a:endParaRPr lang="en-GB" sz="1900" dirty="0"/>
              </a:p>
              <a:p>
                <a:pPr marL="749808" lvl="1" indent="-457200">
                  <a:buFont typeface="Wingdings" panose="05000000000000000000" pitchFamily="2" charset="2"/>
                  <a:buChar char="§"/>
                </a:pPr>
                <a:r>
                  <a:rPr lang="en-GB" sz="1900" b="1" dirty="0">
                    <a:solidFill>
                      <a:schemeClr val="tx2"/>
                    </a:solidFill>
                  </a:rPr>
                  <a:t>Reflection point</a:t>
                </a:r>
                <a:r>
                  <a:rPr lang="en-GB" sz="19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GB" sz="1900" b="1" i="1" smtClean="0">
                        <a:latin typeface="Cambria Math" panose="02040503050406030204" pitchFamily="18" charset="0"/>
                      </a:rPr>
                      <m:t>=  </m:t>
                    </m:r>
                    <m:sSub>
                      <m:sSubPr>
                        <m:ctrlPr>
                          <a:rPr lang="en-GB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d>
                          <m:dPr>
                            <m:ctrlPr>
                              <a:rPr lang="en-GB" sz="19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9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</m:sub>
                    </m:sSub>
                    <m:r>
                      <a:rPr lang="en-GB" sz="1900" b="1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GB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d>
                          <m:dPr>
                            <m:ctrlPr>
                              <a:rPr lang="en-GB" sz="19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9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</m:sub>
                    </m:sSub>
                    <m:r>
                      <a:rPr lang="en-GB" sz="1900" b="1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GB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d>
                          <m:dPr>
                            <m:ctrlPr>
                              <a:rPr lang="en-GB" sz="19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9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GB" sz="19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9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b>
                    </m:sSub>
                    <m:r>
                      <a:rPr lang="en-GB" sz="19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900" dirty="0"/>
                  <a:t>  </a:t>
                </a:r>
                <a:br>
                  <a:rPr lang="en-GB" sz="1900" dirty="0"/>
                </a:br>
                <a:r>
                  <a:rPr lang="en-GB" sz="1900" dirty="0"/>
                  <a:t>		</a:t>
                </a:r>
                <a:r>
                  <a:rPr lang="en-GB" sz="1900" dirty="0">
                    <a:sym typeface="Wingdings" panose="05000000000000000000" pitchFamily="2" charset="2"/>
                  </a:rPr>
                  <a:t> </a:t>
                </a:r>
                <a:r>
                  <a:rPr lang="en-GB" sz="1900" i="1" dirty="0"/>
                  <a:t>reflect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9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sz="1900" i="1" dirty="0"/>
                  <a:t> in n-dimensional simplex formed by first n vertices </a:t>
                </a:r>
                <a:br>
                  <a:rPr lang="en-GB" sz="1900" dirty="0"/>
                </a:br>
                <a:endParaRPr lang="en-GB" sz="19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19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GB" sz="1900" b="1" i="1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GB" sz="19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GB" sz="19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9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9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GB" sz="19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</m:sSub>
                      </m:e>
                    </m:d>
                    <m:r>
                      <a:rPr lang="en-GB" sz="1900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sz="19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19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GB" sz="19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900" dirty="0"/>
                  <a:t> then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9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GB" sz="1900" b="1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GB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19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GB" sz="1900" dirty="0"/>
                  <a:t>    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pPr marL="457200" indent="-457200">
                  <a:buFont typeface="+mj-lt"/>
                  <a:buAutoNum type="arabicPeriod"/>
                </a:pPr>
                <a:endParaRPr lang="en-GB" b="0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DD7426-06DB-4B57-9F0E-5DF26E9844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412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5A82-1420-A2F3-C807-88E43BE4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Visually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00D0B9-933C-9DBD-C1FC-AAD0A533CDE4}"/>
              </a:ext>
            </a:extLst>
          </p:cNvPr>
          <p:cNvGrpSpPr/>
          <p:nvPr/>
        </p:nvGrpSpPr>
        <p:grpSpPr>
          <a:xfrm>
            <a:off x="858176" y="1804761"/>
            <a:ext cx="2426969" cy="2975372"/>
            <a:chOff x="858176" y="1804761"/>
            <a:chExt cx="2426969" cy="29753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C4B16B-6DD4-9199-92ED-248344F2C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176" y="1804761"/>
              <a:ext cx="2426969" cy="253863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A4ACA8-619F-036D-4A9A-5ACD78041CB4}"/>
                </a:ext>
              </a:extLst>
            </p:cNvPr>
            <p:cNvSpPr txBox="1"/>
            <p:nvPr/>
          </p:nvSpPr>
          <p:spPr>
            <a:xfrm>
              <a:off x="1097280" y="4410801"/>
              <a:ext cx="2187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1. Order points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D8AAB63-8E63-229A-9E3D-BAB27588628E}"/>
              </a:ext>
            </a:extLst>
          </p:cNvPr>
          <p:cNvGrpSpPr/>
          <p:nvPr/>
        </p:nvGrpSpPr>
        <p:grpSpPr>
          <a:xfrm>
            <a:off x="3736922" y="1800246"/>
            <a:ext cx="2560771" cy="3209261"/>
            <a:chOff x="3736922" y="1800246"/>
            <a:chExt cx="2560771" cy="32092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DEB17A-81F4-D416-0B59-9D2CE3471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6922" y="1800246"/>
              <a:ext cx="2359078" cy="246596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01787E-1A40-3F3E-0AB3-571165A5F62B}"/>
                </a:ext>
              </a:extLst>
            </p:cNvPr>
            <p:cNvSpPr txBox="1"/>
            <p:nvPr/>
          </p:nvSpPr>
          <p:spPr>
            <a:xfrm>
              <a:off x="3938615" y="4363176"/>
              <a:ext cx="23590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2. Find centroid. Here it’s the midpoint.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7CE0A8-8D8F-0691-A66D-8F2DBF42AB04}"/>
              </a:ext>
            </a:extLst>
          </p:cNvPr>
          <p:cNvGrpSpPr/>
          <p:nvPr/>
        </p:nvGrpSpPr>
        <p:grpSpPr>
          <a:xfrm>
            <a:off x="6547777" y="1890498"/>
            <a:ext cx="2359078" cy="3488341"/>
            <a:chOff x="6547777" y="1890498"/>
            <a:chExt cx="2359078" cy="348834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35CFCB2-C244-E13D-5BD6-9A1BFCA7F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7777" y="1890498"/>
              <a:ext cx="2208364" cy="322809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AA0DA7-4D65-D685-4995-4BBB33915AE6}"/>
                </a:ext>
              </a:extLst>
            </p:cNvPr>
            <p:cNvSpPr txBox="1"/>
            <p:nvPr/>
          </p:nvSpPr>
          <p:spPr>
            <a:xfrm>
              <a:off x="6547777" y="5009507"/>
              <a:ext cx="2359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3. Reflection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AF9041E-EA5B-DF80-BBE3-C362DE1B8691}"/>
              </a:ext>
            </a:extLst>
          </p:cNvPr>
          <p:cNvGrpSpPr/>
          <p:nvPr/>
        </p:nvGrpSpPr>
        <p:grpSpPr>
          <a:xfrm>
            <a:off x="8549505" y="1737361"/>
            <a:ext cx="2964943" cy="3918477"/>
            <a:chOff x="8549505" y="1737361"/>
            <a:chExt cx="2964943" cy="39184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1B2551-8508-9042-1F0D-C2BD7C9FA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49505" y="1737361"/>
              <a:ext cx="2208364" cy="30029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81C233-E68F-E327-79E0-4649DAF56C7C}"/>
                </a:ext>
              </a:extLst>
            </p:cNvPr>
            <p:cNvSpPr txBox="1"/>
            <p:nvPr/>
          </p:nvSpPr>
          <p:spPr>
            <a:xfrm>
              <a:off x="9155370" y="5009507"/>
              <a:ext cx="23590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4. Replace old vertex and reorder points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569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F09D5C-EB7D-EA61-6B36-072E49EF53B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3600" dirty="0"/>
                  <a:t>What if we don’t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3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36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3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3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3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GB" sz="3600" b="1" i="1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GB" sz="3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GB" sz="36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</m:sSub>
                      </m:e>
                    </m:d>
                    <m:r>
                      <a:rPr lang="en-GB" sz="3600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36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3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36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GB" sz="36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GB" sz="3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3600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F09D5C-EB7D-EA61-6B36-072E49EF53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18" b="-12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269BBC7-D4CC-4BFF-F1ED-191B92E4444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GB" sz="2000" b="1" i="1" smtClean="0"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269BBC7-D4CC-4BFF-F1ED-191B92E444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80870FF-4D89-3832-F599-BF3B0354D46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941832" y="2582334"/>
                <a:ext cx="5093208" cy="3378200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GB" dirty="0"/>
                  <a:t> is actually really good!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Can we make an even better vertex?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000" dirty="0">
                    <a:solidFill>
                      <a:schemeClr val="tx2"/>
                    </a:solidFill>
                  </a:rPr>
                  <a:t>Expansion point: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d>
                          <m:dPr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+2(</m:t>
                    </m:r>
                    <m:sSub>
                      <m:sSub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</m:sSub>
                      </m:e>
                    </m:d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endParaRPr lang="en-GB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80870FF-4D89-3832-F599-BF3B0354D4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941832" y="2582334"/>
                <a:ext cx="5093208" cy="3378200"/>
              </a:xfrm>
              <a:blipFill>
                <a:blip r:embed="rId4"/>
                <a:stretch>
                  <a:fillRect l="-2874" t="-1986" r="-2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7B9A99F2-4BAA-6DCA-6470-0D609EF4FA37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GB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GB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7B9A99F2-4BAA-6DCA-6470-0D609EF4FA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2A710E1-1F56-C36C-5C87-BDC641FAF66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217920" y="2582334"/>
                <a:ext cx="5202936" cy="3378200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If we swapped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GB" dirty="0"/>
                  <a:t>, it would become our worst point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solidFill>
                      <a:schemeClr val="tx2"/>
                    </a:solidFill>
                  </a:rPr>
                  <a:t>Contraction point: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d>
                          <m:dPr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dirty="0">
                  <a:solidFill>
                    <a:schemeClr val="tx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e>
                    </m:d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endParaRPr lang="en-GB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Else [emergency move]: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d>
                              <m:dPr>
                                <m:ctrlP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sub>
                        </m:s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num>
                      <m:den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GB" dirty="0"/>
                  <a:t> for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≠1</m:t>
                    </m:r>
                  </m:oMath>
                </a14:m>
                <a:endParaRPr lang="en-GB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2A710E1-1F56-C36C-5C87-BDC641FAF6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217920" y="2582334"/>
                <a:ext cx="5202936" cy="3378200"/>
              </a:xfrm>
              <a:blipFill>
                <a:blip r:embed="rId6"/>
                <a:stretch>
                  <a:fillRect l="-2810" t="-1986" r="-14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24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ldTgt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ldTgt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ldTgt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ldTgt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F82E31-6728-B603-E83C-DFC600B1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56227E-644C-0A50-D7EF-D26711D49A42}"/>
              </a:ext>
            </a:extLst>
          </p:cNvPr>
          <p:cNvSpPr txBox="1"/>
          <p:nvPr/>
        </p:nvSpPr>
        <p:spPr>
          <a:xfrm>
            <a:off x="2444242" y="57894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https://www.youtube.com/watch?v=XfdHAcHat7M</a:t>
            </a:r>
          </a:p>
        </p:txBody>
      </p:sp>
      <p:pic>
        <p:nvPicPr>
          <p:cNvPr id="12" name="20250304-1229-30.0754717">
            <a:hlinkClick r:id="" action="ppaction://media"/>
            <a:extLst>
              <a:ext uri="{FF2B5EF4-FFF2-40B4-BE49-F238E27FC236}">
                <a16:creationId xmlns:a16="http://schemas.microsoft.com/office/drawing/2014/main" id="{F0A93446-4924-0EFD-D00D-0A1AAAEB84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1084" y="1777190"/>
            <a:ext cx="4979416" cy="37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5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7E97-25FB-C848-3707-5A15AC82F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Nelder</a:t>
            </a:r>
            <a:r>
              <a:rPr lang="en-GB" dirty="0"/>
              <a:t>-Mead: when to stop?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916AE-02A9-E9EA-ECD2-A8452E96B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When the evaluation of the function at the simplex vertices is `close’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After a maximum number of iterations</a:t>
            </a:r>
          </a:p>
        </p:txBody>
      </p:sp>
    </p:spTree>
    <p:extLst>
      <p:ext uri="{BB962C8B-B14F-4D97-AF65-F5344CB8AC3E}">
        <p14:creationId xmlns:p14="http://schemas.microsoft.com/office/powerpoint/2010/main" val="240968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78B68-89E5-EC7B-BE2D-1C979959B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7DD8B-3825-1BAB-B541-6D419E373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Sometimes calculus is helpful to optimise a function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Gradient descent is useful if the derivative is calculable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Simplex method is always possible, especially if we can’t find the derivative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249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E7283-A9F3-F53C-0A19-F2A0541C2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3 summary: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6B3CE-DF07-2132-AD48-93EFD000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12" y="1843543"/>
            <a:ext cx="5165359" cy="1333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BCAE65-FA0C-A742-7E94-802951659291}"/>
              </a:ext>
            </a:extLst>
          </p:cNvPr>
          <p:cNvSpPr txBox="1"/>
          <p:nvPr/>
        </p:nvSpPr>
        <p:spPr>
          <a:xfrm>
            <a:off x="3966575" y="5761349"/>
            <a:ext cx="803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https://pmt.physicsandmathstutor.com/download/Maths/A-level/Further/Core-Pure/Edexcel/CP2/Cheat-Sheets/Ch.7%20Methods%20in%20Differential%20Equations.pdf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6AC6DE-F43E-C387-937D-0C9E2F4F0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251" y="3430913"/>
            <a:ext cx="8411749" cy="23720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F8B43B-02D7-859A-5871-3FC7A84D92D4}"/>
              </a:ext>
            </a:extLst>
          </p:cNvPr>
          <p:cNvSpPr txBox="1"/>
          <p:nvPr/>
        </p:nvSpPr>
        <p:spPr>
          <a:xfrm>
            <a:off x="5898642" y="1948022"/>
            <a:ext cx="2879598" cy="562213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Check your work!</a:t>
            </a:r>
          </a:p>
        </p:txBody>
      </p:sp>
    </p:spTree>
    <p:extLst>
      <p:ext uri="{BB962C8B-B14F-4D97-AF65-F5344CB8AC3E}">
        <p14:creationId xmlns:p14="http://schemas.microsoft.com/office/powerpoint/2010/main" val="22189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2B90-FBCE-F162-5A16-1BEA3EAA7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we’ll cover 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FBB93-6B97-820A-4F8F-4DBC1026C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Optimising functions via calculus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Gradient descent method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Simplex method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92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CA568-F16B-7A20-DF7A-51EE3345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can optimise with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54506-24A5-0BD4-B0A1-F0E767D152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Example [board]: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+100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54506-24A5-0BD4-B0A1-F0E767D152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178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99715-6293-FDC1-A05C-6AB97001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Aside: how to calculate the trace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ACA4CC-640D-1C10-90DB-3CEDE7FE5B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0976" y="2496312"/>
                <a:ext cx="10058400" cy="3052742"/>
              </a:xfrm>
            </p:spPr>
            <p:txBody>
              <a:bodyPr/>
              <a:lstStyle/>
              <a:p>
                <a:pPr marL="566928" lvl="3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566928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𝑇𝑟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sz="2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8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GB" sz="2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8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𝑛𝑛</m:t>
                          </m:r>
                        </m:sub>
                      </m:sSub>
                    </m:oMath>
                  </m:oMathPara>
                </a14:m>
                <a:endParaRPr lang="en-GB" sz="2800" b="0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ACA4CC-640D-1C10-90DB-3CEDE7FE5B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0976" y="2496312"/>
                <a:ext cx="10058400" cy="305274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038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8DE8-54C4-6822-F97B-586777B8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767298-BE00-3BAE-EF75-6E56380A74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GB" dirty="0"/>
                  <a:t>Algorithm that aims to find the minimum of a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GB" dirty="0"/>
                  <a:t>To use the algorithm, we need to be able to calculate the gradient operator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GB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GB" dirty="0"/>
                  <a:t>Iterative algorithm: at each step, walk in the `down’ direction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GB" dirty="0"/>
                  <a:t>Parameter: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0" dirty="0"/>
                  <a:t> determines the size of the step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  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,1 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is the input for the nth step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767298-BE00-3BAE-EF75-6E56380A7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69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D436E-3472-20EB-96F7-7DB79B1B5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885EA6-E99C-2CBC-05A7-FAF6D13827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749808" lvl="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+100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400" b="0" dirty="0"/>
              </a:p>
              <a:p>
                <a:pPr marL="749808" lvl="4" indent="0">
                  <a:buNone/>
                </a:pPr>
                <a:endParaRPr lang="en-GB" sz="2400" dirty="0"/>
              </a:p>
              <a:p>
                <a:pPr lvl="4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=(−2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−400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 200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  <a:p>
                <a:pPr lvl="4">
                  <a:buFont typeface="Wingdings" panose="05000000000000000000" pitchFamily="2" charset="2"/>
                  <a:buChar char="§"/>
                </a:pPr>
                <a:r>
                  <a:rPr lang="en-GB" sz="2400" dirty="0"/>
                  <a:t>Pick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=0.000001</m:t>
                    </m:r>
                  </m:oMath>
                </a14:m>
                <a:endParaRPr lang="en-GB" sz="2400" dirty="0"/>
              </a:p>
              <a:p>
                <a:pPr lvl="4">
                  <a:buFont typeface="Wingdings" panose="05000000000000000000" pitchFamily="2" charset="2"/>
                  <a:buChar char="§"/>
                </a:pPr>
                <a:r>
                  <a:rPr lang="en-GB" sz="2400" dirty="0"/>
                  <a:t>Pick a random starting point: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GB" sz="2400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=(2,3)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 lvl="4">
                  <a:buFont typeface="Wingdings" panose="05000000000000000000" pitchFamily="2" charset="2"/>
                  <a:buChar char="§"/>
                </a:pPr>
                <a:r>
                  <a:rPr lang="en-GB" sz="2400" dirty="0"/>
                  <a:t>Run algorithm:</a:t>
                </a:r>
              </a:p>
              <a:p>
                <a:pPr lvl="5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∇</m:t>
                    </m:r>
                    <m:d>
                      <m:dPr>
                        <m:ctrlPr>
                          <a:rPr lang="en-GB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GB" sz="2400" b="1" i="0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GB" sz="2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400" b="1" dirty="0"/>
              </a:p>
              <a:p>
                <a:pPr lvl="5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∇</m:t>
                    </m:r>
                    <m:d>
                      <m:dPr>
                        <m:ctrlPr>
                          <a:rPr lang="en-GB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GB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GB" sz="2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400" b="1" dirty="0"/>
              </a:p>
              <a:p>
                <a:pPr lvl="5">
                  <a:buFont typeface="Wingdings" panose="05000000000000000000" pitchFamily="2" charset="2"/>
                  <a:buChar char="§"/>
                </a:pPr>
                <a:r>
                  <a:rPr lang="en-GB" sz="2400" dirty="0"/>
                  <a:t>…</a:t>
                </a:r>
              </a:p>
              <a:p>
                <a:pPr marL="871400" lvl="5" indent="0">
                  <a:buNone/>
                </a:pPr>
                <a:r>
                  <a:rPr lang="en-GB" dirty="0"/>
                  <a:t> </a:t>
                </a:r>
              </a:p>
              <a:p>
                <a:pPr marL="749808" lvl="4" indent="0">
                  <a:buNone/>
                </a:pPr>
                <a:endParaRPr lang="en-GB" dirty="0"/>
              </a:p>
              <a:p>
                <a:pPr lvl="4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885EA6-E99C-2CBC-05A7-FAF6D13827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33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029E0-F4EB-4D0C-E15C-D8CA98FE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 code (for documentation)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515CC-F15C-69E8-3631-91485D99AFDB}"/>
              </a:ext>
            </a:extLst>
          </p:cNvPr>
          <p:cNvSpPr txBox="1"/>
          <p:nvPr/>
        </p:nvSpPr>
        <p:spPr>
          <a:xfrm>
            <a:off x="1207009" y="2121408"/>
            <a:ext cx="5248656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def E(</a:t>
            </a:r>
            <a:r>
              <a:rPr lang="en-GB" sz="1100" dirty="0" err="1"/>
              <a:t>x,y</a:t>
            </a:r>
            <a:r>
              <a:rPr lang="en-GB" sz="1100" dirty="0"/>
              <a:t>):</a:t>
            </a:r>
          </a:p>
          <a:p>
            <a:r>
              <a:rPr lang="en-GB" sz="1100" dirty="0"/>
              <a:t>    return (1-x)**2 + 100*(y-x**2)**2</a:t>
            </a:r>
          </a:p>
          <a:p>
            <a:endParaRPr lang="en-GB" sz="1100" dirty="0"/>
          </a:p>
          <a:p>
            <a:r>
              <a:rPr lang="en-GB" sz="1100" dirty="0"/>
              <a:t>def grad(</a:t>
            </a:r>
            <a:r>
              <a:rPr lang="en-GB" sz="1100" dirty="0" err="1"/>
              <a:t>x,y</a:t>
            </a:r>
            <a:r>
              <a:rPr lang="en-GB" sz="1100" dirty="0"/>
              <a:t>):</a:t>
            </a:r>
          </a:p>
          <a:p>
            <a:r>
              <a:rPr lang="en-GB" sz="1100" dirty="0"/>
              <a:t>    return [-2*(1-x) -400*x*(y-x**2), 200*(y-x**2)]</a:t>
            </a:r>
          </a:p>
          <a:p>
            <a:endParaRPr lang="en-GB" sz="1100" dirty="0"/>
          </a:p>
          <a:p>
            <a:r>
              <a:rPr lang="en-GB" sz="1100" dirty="0" err="1"/>
              <a:t>vec</a:t>
            </a:r>
            <a:r>
              <a:rPr lang="en-GB" sz="1100" dirty="0"/>
              <a:t> = [2,3]</a:t>
            </a:r>
          </a:p>
          <a:p>
            <a:endParaRPr lang="en-GB" sz="1100" dirty="0"/>
          </a:p>
          <a:p>
            <a:r>
              <a:rPr lang="en-GB" sz="1100" dirty="0"/>
              <a:t>eta = 0.000001</a:t>
            </a:r>
          </a:p>
          <a:p>
            <a:endParaRPr lang="en-GB" sz="1100" dirty="0"/>
          </a:p>
          <a:p>
            <a:r>
              <a:rPr lang="en-GB" sz="1100" dirty="0" err="1"/>
              <a:t>iters</a:t>
            </a:r>
            <a:r>
              <a:rPr lang="en-GB" sz="1100" dirty="0"/>
              <a:t> = 0</a:t>
            </a:r>
          </a:p>
          <a:p>
            <a:r>
              <a:rPr lang="en-GB" sz="1100" dirty="0"/>
              <a:t>limit = 4</a:t>
            </a:r>
          </a:p>
          <a:p>
            <a:endParaRPr lang="en-GB" sz="1100" dirty="0"/>
          </a:p>
          <a:p>
            <a:r>
              <a:rPr lang="en-GB" sz="1100" dirty="0"/>
              <a:t>while </a:t>
            </a:r>
            <a:r>
              <a:rPr lang="en-GB" sz="1100" dirty="0" err="1"/>
              <a:t>iters</a:t>
            </a:r>
            <a:r>
              <a:rPr lang="en-GB" sz="1100" dirty="0"/>
              <a:t> &lt; limit:</a:t>
            </a:r>
          </a:p>
          <a:p>
            <a:r>
              <a:rPr lang="en-GB" sz="1100" dirty="0"/>
              <a:t>    [</a:t>
            </a:r>
            <a:r>
              <a:rPr lang="en-GB" sz="1100" dirty="0" err="1"/>
              <a:t>x,y</a:t>
            </a:r>
            <a:r>
              <a:rPr lang="en-GB" sz="1100" dirty="0"/>
              <a:t>] = [</a:t>
            </a:r>
            <a:r>
              <a:rPr lang="en-GB" sz="1100" dirty="0" err="1"/>
              <a:t>vec</a:t>
            </a:r>
            <a:r>
              <a:rPr lang="en-GB" sz="1100" dirty="0"/>
              <a:t>[0],</a:t>
            </a:r>
            <a:r>
              <a:rPr lang="en-GB" sz="1100" dirty="0" err="1"/>
              <a:t>vec</a:t>
            </a:r>
            <a:r>
              <a:rPr lang="en-GB" sz="1100" dirty="0"/>
              <a:t>[1]]</a:t>
            </a:r>
          </a:p>
          <a:p>
            <a:r>
              <a:rPr lang="en-GB" sz="1100" dirty="0"/>
              <a:t>    </a:t>
            </a:r>
            <a:r>
              <a:rPr lang="en-GB" sz="1100" dirty="0" err="1"/>
              <a:t>newgrad</a:t>
            </a:r>
            <a:r>
              <a:rPr lang="en-GB" sz="1100" dirty="0"/>
              <a:t> = grad(</a:t>
            </a:r>
            <a:r>
              <a:rPr lang="en-GB" sz="1100" dirty="0" err="1"/>
              <a:t>x,y</a:t>
            </a:r>
            <a:r>
              <a:rPr lang="en-GB" sz="1100" dirty="0"/>
              <a:t>)</a:t>
            </a:r>
          </a:p>
          <a:p>
            <a:r>
              <a:rPr lang="en-GB" sz="1100" dirty="0"/>
              <a:t>    </a:t>
            </a:r>
            <a:r>
              <a:rPr lang="en-GB" sz="1100" dirty="0" err="1"/>
              <a:t>vec</a:t>
            </a:r>
            <a:r>
              <a:rPr lang="en-GB" sz="1100" dirty="0"/>
              <a:t> = [x - eta*</a:t>
            </a:r>
            <a:r>
              <a:rPr lang="en-GB" sz="1100" dirty="0" err="1"/>
              <a:t>newgrad</a:t>
            </a:r>
            <a:r>
              <a:rPr lang="en-GB" sz="1100" dirty="0"/>
              <a:t>[0], y - eta*</a:t>
            </a:r>
            <a:r>
              <a:rPr lang="en-GB" sz="1100" dirty="0" err="1"/>
              <a:t>newgrad</a:t>
            </a:r>
            <a:r>
              <a:rPr lang="en-GB" sz="1100" dirty="0"/>
              <a:t>[1]]</a:t>
            </a:r>
          </a:p>
          <a:p>
            <a:r>
              <a:rPr lang="en-GB" sz="1100" dirty="0"/>
              <a:t>    </a:t>
            </a:r>
            <a:r>
              <a:rPr lang="en-GB" sz="1100" dirty="0" err="1"/>
              <a:t>iters</a:t>
            </a:r>
            <a:r>
              <a:rPr lang="en-GB" sz="1100" dirty="0"/>
              <a:t> += 1</a:t>
            </a:r>
          </a:p>
          <a:p>
            <a:r>
              <a:rPr lang="en-GB" sz="1100" dirty="0"/>
              <a:t>    try:</a:t>
            </a:r>
          </a:p>
          <a:p>
            <a:r>
              <a:rPr lang="en-GB" sz="1100" dirty="0"/>
              <a:t>        print("Iteration number: ", </a:t>
            </a:r>
            <a:r>
              <a:rPr lang="en-GB" sz="1100" dirty="0" err="1"/>
              <a:t>iters</a:t>
            </a:r>
            <a:r>
              <a:rPr lang="en-GB" sz="1100" dirty="0"/>
              <a:t>, "\n--- Vector: ", </a:t>
            </a:r>
            <a:r>
              <a:rPr lang="en-GB" sz="1100" dirty="0" err="1"/>
              <a:t>vec</a:t>
            </a:r>
            <a:r>
              <a:rPr lang="en-GB" sz="1100" dirty="0"/>
              <a:t>,  "\n--- E(</a:t>
            </a:r>
            <a:r>
              <a:rPr lang="en-GB" sz="1100" dirty="0" err="1"/>
              <a:t>x,y</a:t>
            </a:r>
            <a:r>
              <a:rPr lang="en-GB" sz="1100" dirty="0"/>
              <a:t>):", E(</a:t>
            </a:r>
            <a:r>
              <a:rPr lang="en-GB" sz="1100" dirty="0" err="1"/>
              <a:t>vec</a:t>
            </a:r>
            <a:r>
              <a:rPr lang="en-GB" sz="1100" dirty="0"/>
              <a:t>[0], </a:t>
            </a:r>
            <a:r>
              <a:rPr lang="en-GB" sz="1100" dirty="0" err="1"/>
              <a:t>vec</a:t>
            </a:r>
            <a:r>
              <a:rPr lang="en-GB" sz="1100" dirty="0"/>
              <a:t>[1]))</a:t>
            </a:r>
          </a:p>
          <a:p>
            <a:r>
              <a:rPr lang="en-GB" sz="1100" dirty="0"/>
              <a:t>    except:</a:t>
            </a:r>
          </a:p>
          <a:p>
            <a:r>
              <a:rPr lang="en-GB" sz="1100" dirty="0"/>
              <a:t>        print("iteration", </a:t>
            </a:r>
            <a:r>
              <a:rPr lang="en-GB" sz="1100" dirty="0" err="1"/>
              <a:t>iters</a:t>
            </a:r>
            <a:r>
              <a:rPr lang="en-GB" sz="1100" dirty="0"/>
              <a:t>, "failed")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3925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543D0-4937-78B4-EF40-49893135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descent: 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7AA2E5-1AAB-E77B-4158-1090D38630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GB" dirty="0"/>
                  <a:t> determines the size of the step. If it’s too big, our optimisation is too coarse and we might miss the minimum; if it’s too small, we might waste resources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GB" dirty="0"/>
                  <a:t>We can get stuck in local minima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GB" dirty="0"/>
                  <a:t>We need a stopping condition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GB" dirty="0"/>
                  <a:t>We need to determine what the output is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7AA2E5-1AAB-E77B-4158-1090D38630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459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B0560257DF614B8AFAA9A7B272A14F" ma:contentTypeVersion="11" ma:contentTypeDescription="Create a new document." ma:contentTypeScope="" ma:versionID="fd5cf60004daca3e764b4ebe923ebded">
  <xsd:schema xmlns:xsd="http://www.w3.org/2001/XMLSchema" xmlns:xs="http://www.w3.org/2001/XMLSchema" xmlns:p="http://schemas.microsoft.com/office/2006/metadata/properties" xmlns:ns3="77a293d5-141f-4076-a165-aee6bd45a154" targetNamespace="http://schemas.microsoft.com/office/2006/metadata/properties" ma:root="true" ma:fieldsID="924f72434b8d48479bb6808227a7b9bd" ns3:_="">
    <xsd:import namespace="77a293d5-141f-4076-a165-aee6bd45a15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293d5-141f-4076-a165-aee6bd45a15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7a293d5-141f-4076-a165-aee6bd45a15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1A5452-B52D-4E8B-8B9A-0889777BF5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293d5-141f-4076-a165-aee6bd45a1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896A68-8FB7-4715-B528-5F31F8B30044}">
  <ds:schemaRefs>
    <ds:schemaRef ds:uri="http://purl.org/dc/elements/1.1/"/>
    <ds:schemaRef ds:uri="77a293d5-141f-4076-a165-aee6bd45a154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69DB68A-9EA4-42CF-AF00-B5B328FBA7C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7448</TotalTime>
  <Words>990</Words>
  <Application>Microsoft Office PowerPoint</Application>
  <PresentationFormat>Widescreen</PresentationFormat>
  <Paragraphs>125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Wingdings</vt:lpstr>
      <vt:lpstr>Retrospect</vt:lpstr>
      <vt:lpstr>4. Optimisation</vt:lpstr>
      <vt:lpstr>Workshop 3 summary:</vt:lpstr>
      <vt:lpstr>What we’ll cover today:</vt:lpstr>
      <vt:lpstr>We can optimise with calculus</vt:lpstr>
      <vt:lpstr>Aside: how to calculate the trace</vt:lpstr>
      <vt:lpstr>Gradient descent</vt:lpstr>
      <vt:lpstr>Gradient descent example</vt:lpstr>
      <vt:lpstr>Python code (for documentation)</vt:lpstr>
      <vt:lpstr>Gradient descent: observations</vt:lpstr>
      <vt:lpstr>Gradient descent: stopping conditions</vt:lpstr>
      <vt:lpstr>Gradient descent: output</vt:lpstr>
      <vt:lpstr>Gradient descent: variations</vt:lpstr>
      <vt:lpstr>Simplex </vt:lpstr>
      <vt:lpstr>Downhill simplex algorithm/Nelder-Mead</vt:lpstr>
      <vt:lpstr>Visually</vt:lpstr>
      <vt:lpstr>What if we don’t have 〖E(v〗_((1)))≤E(v_r )≤E(v_((n)))?</vt:lpstr>
      <vt:lpstr>Video</vt:lpstr>
      <vt:lpstr>Nelder-Mead: when to stop?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Sophie Stevens</dc:creator>
  <cp:lastModifiedBy>Sophie Stevens</cp:lastModifiedBy>
  <cp:revision>4</cp:revision>
  <dcterms:created xsi:type="dcterms:W3CDTF">2025-02-13T20:38:51Z</dcterms:created>
  <dcterms:modified xsi:type="dcterms:W3CDTF">2025-03-05T13:23:10Z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0x010100B0B0560257DF614B8AFAA9A7B272A14F</vt:lpwstr>
  </property>
</Properties>
</file>